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slideLayouts/slideLayout5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5" r:id="rId2"/>
    <p:sldMasterId id="2147483656" r:id="rId3"/>
    <p:sldMasterId id="2147483757" r:id="rId4"/>
    <p:sldMasterId id="2147483761" r:id="rId5"/>
    <p:sldMasterId id="2147483764" r:id="rId6"/>
    <p:sldMasterId id="2147483767" r:id="rId7"/>
    <p:sldMasterId id="2147483770" r:id="rId8"/>
    <p:sldMasterId id="2147483772" r:id="rId9"/>
    <p:sldMasterId id="2147483776" r:id="rId10"/>
    <p:sldMasterId id="2147483779" r:id="rId11"/>
    <p:sldMasterId id="2147483782" r:id="rId12"/>
    <p:sldMasterId id="2147483785" r:id="rId13"/>
  </p:sldMasterIdLst>
  <p:notesMasterIdLst>
    <p:notesMasterId r:id="rId31"/>
  </p:notesMasterIdLst>
  <p:handoutMasterIdLst>
    <p:handoutMasterId r:id="rId32"/>
  </p:handoutMasterIdLst>
  <p:sldIdLst>
    <p:sldId id="256" r:id="rId14"/>
    <p:sldId id="318" r:id="rId15"/>
    <p:sldId id="329" r:id="rId16"/>
    <p:sldId id="330" r:id="rId17"/>
    <p:sldId id="332" r:id="rId18"/>
    <p:sldId id="331" r:id="rId19"/>
    <p:sldId id="322" r:id="rId20"/>
    <p:sldId id="317" r:id="rId21"/>
    <p:sldId id="321" r:id="rId22"/>
    <p:sldId id="302" r:id="rId23"/>
    <p:sldId id="333" r:id="rId24"/>
    <p:sldId id="327" r:id="rId25"/>
    <p:sldId id="326" r:id="rId26"/>
    <p:sldId id="328" r:id="rId27"/>
    <p:sldId id="315" r:id="rId28"/>
    <p:sldId id="314" r:id="rId29"/>
    <p:sldId id="313" r:id="rId30"/>
  </p:sldIdLst>
  <p:sldSz cx="13004800" cy="8128000"/>
  <p:notesSz cx="6858000" cy="9144000"/>
  <p:defaultTextStyle>
    <a:defPPr>
      <a:defRPr lang="en-US"/>
    </a:defPPr>
    <a:lvl1pPr algn="l" rtl="0" fontAlgn="base">
      <a:lnSpc>
        <a:spcPct val="90000"/>
      </a:lnSpc>
      <a:spcBef>
        <a:spcPct val="0"/>
      </a:spcBef>
      <a:spcAft>
        <a:spcPct val="0"/>
      </a:spcAft>
      <a:defRPr kern="1200">
        <a:solidFill>
          <a:srgbClr val="000000"/>
        </a:solidFill>
        <a:latin typeface="Vista Sans OT Reg" charset="0"/>
        <a:ea typeface="ヒラギノ角ゴ ProN W3" charset="0"/>
        <a:cs typeface="ヒラギノ角ゴ ProN W3" charset="0"/>
        <a:sym typeface="Vista Sans OT Reg" charset="0"/>
      </a:defRPr>
    </a:lvl1pPr>
    <a:lvl2pPr marL="457200" algn="l" rtl="0" fontAlgn="base">
      <a:lnSpc>
        <a:spcPct val="90000"/>
      </a:lnSpc>
      <a:spcBef>
        <a:spcPct val="0"/>
      </a:spcBef>
      <a:spcAft>
        <a:spcPct val="0"/>
      </a:spcAft>
      <a:defRPr kern="1200">
        <a:solidFill>
          <a:srgbClr val="000000"/>
        </a:solidFill>
        <a:latin typeface="Vista Sans OT Reg" charset="0"/>
        <a:ea typeface="ヒラギノ角ゴ ProN W3" charset="0"/>
        <a:cs typeface="ヒラギノ角ゴ ProN W3" charset="0"/>
        <a:sym typeface="Vista Sans OT Reg" charset="0"/>
      </a:defRPr>
    </a:lvl2pPr>
    <a:lvl3pPr marL="914400" algn="l" rtl="0" fontAlgn="base">
      <a:lnSpc>
        <a:spcPct val="90000"/>
      </a:lnSpc>
      <a:spcBef>
        <a:spcPct val="0"/>
      </a:spcBef>
      <a:spcAft>
        <a:spcPct val="0"/>
      </a:spcAft>
      <a:defRPr kern="1200">
        <a:solidFill>
          <a:srgbClr val="000000"/>
        </a:solidFill>
        <a:latin typeface="Vista Sans OT Reg" charset="0"/>
        <a:ea typeface="ヒラギノ角ゴ ProN W3" charset="0"/>
        <a:cs typeface="ヒラギノ角ゴ ProN W3" charset="0"/>
        <a:sym typeface="Vista Sans OT Reg" charset="0"/>
      </a:defRPr>
    </a:lvl3pPr>
    <a:lvl4pPr marL="1371600" algn="l" rtl="0" fontAlgn="base">
      <a:lnSpc>
        <a:spcPct val="90000"/>
      </a:lnSpc>
      <a:spcBef>
        <a:spcPct val="0"/>
      </a:spcBef>
      <a:spcAft>
        <a:spcPct val="0"/>
      </a:spcAft>
      <a:defRPr kern="1200">
        <a:solidFill>
          <a:srgbClr val="000000"/>
        </a:solidFill>
        <a:latin typeface="Vista Sans OT Reg" charset="0"/>
        <a:ea typeface="ヒラギノ角ゴ ProN W3" charset="0"/>
        <a:cs typeface="ヒラギノ角ゴ ProN W3" charset="0"/>
        <a:sym typeface="Vista Sans OT Reg" charset="0"/>
      </a:defRPr>
    </a:lvl4pPr>
    <a:lvl5pPr marL="1828800" algn="l" rtl="0" fontAlgn="base">
      <a:lnSpc>
        <a:spcPct val="90000"/>
      </a:lnSpc>
      <a:spcBef>
        <a:spcPct val="0"/>
      </a:spcBef>
      <a:spcAft>
        <a:spcPct val="0"/>
      </a:spcAft>
      <a:defRPr kern="1200">
        <a:solidFill>
          <a:srgbClr val="000000"/>
        </a:solidFill>
        <a:latin typeface="Vista Sans OT Reg" charset="0"/>
        <a:ea typeface="ヒラギノ角ゴ ProN W3" charset="0"/>
        <a:cs typeface="ヒラギノ角ゴ ProN W3" charset="0"/>
        <a:sym typeface="Vista Sans OT Reg" charset="0"/>
      </a:defRPr>
    </a:lvl5pPr>
    <a:lvl6pPr marL="2286000" algn="l" defTabSz="457200" rtl="0" eaLnBrk="1" latinLnBrk="0" hangingPunct="1">
      <a:defRPr kern="1200">
        <a:solidFill>
          <a:srgbClr val="000000"/>
        </a:solidFill>
        <a:latin typeface="Vista Sans OT Reg" charset="0"/>
        <a:ea typeface="ヒラギノ角ゴ ProN W3" charset="0"/>
        <a:cs typeface="ヒラギノ角ゴ ProN W3" charset="0"/>
        <a:sym typeface="Vista Sans OT Reg" charset="0"/>
      </a:defRPr>
    </a:lvl6pPr>
    <a:lvl7pPr marL="2743200" algn="l" defTabSz="457200" rtl="0" eaLnBrk="1" latinLnBrk="0" hangingPunct="1">
      <a:defRPr kern="1200">
        <a:solidFill>
          <a:srgbClr val="000000"/>
        </a:solidFill>
        <a:latin typeface="Vista Sans OT Reg" charset="0"/>
        <a:ea typeface="ヒラギノ角ゴ ProN W3" charset="0"/>
        <a:cs typeface="ヒラギノ角ゴ ProN W3" charset="0"/>
        <a:sym typeface="Vista Sans OT Reg" charset="0"/>
      </a:defRPr>
    </a:lvl7pPr>
    <a:lvl8pPr marL="3200400" algn="l" defTabSz="457200" rtl="0" eaLnBrk="1" latinLnBrk="0" hangingPunct="1">
      <a:defRPr kern="1200">
        <a:solidFill>
          <a:srgbClr val="000000"/>
        </a:solidFill>
        <a:latin typeface="Vista Sans OT Reg" charset="0"/>
        <a:ea typeface="ヒラギノ角ゴ ProN W3" charset="0"/>
        <a:cs typeface="ヒラギノ角ゴ ProN W3" charset="0"/>
        <a:sym typeface="Vista Sans OT Reg" charset="0"/>
      </a:defRPr>
    </a:lvl8pPr>
    <a:lvl9pPr marL="3657600" algn="l" defTabSz="457200" rtl="0" eaLnBrk="1" latinLnBrk="0" hangingPunct="1">
      <a:defRPr kern="1200">
        <a:solidFill>
          <a:srgbClr val="000000"/>
        </a:solidFill>
        <a:latin typeface="Vista Sans OT Reg" charset="0"/>
        <a:ea typeface="ヒラギノ角ゴ ProN W3" charset="0"/>
        <a:cs typeface="ヒラギノ角ゴ ProN W3" charset="0"/>
        <a:sym typeface="Vista Sans OT Reg" charset="0"/>
      </a:defRPr>
    </a:lvl9pPr>
  </p:defaultTextStyle>
  <p:extLst>
    <p:ext uri="{EFAFB233-063F-42B5-8137-9DF3F51BA10A}">
      <p15:sldGuideLst xmlns:p15="http://schemas.microsoft.com/office/powerpoint/2012/main">
        <p15:guide id="1" orient="horz" pos="2560">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1"/>
    <p:restoredTop sz="80496"/>
  </p:normalViewPr>
  <p:slideViewPr>
    <p:cSldViewPr>
      <p:cViewPr>
        <p:scale>
          <a:sx n="65" d="100"/>
          <a:sy n="65" d="100"/>
        </p:scale>
        <p:origin x="1456" y="400"/>
      </p:cViewPr>
      <p:guideLst>
        <p:guide orient="horz" pos="2560"/>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35482-899E-AA4D-9BB4-4650D1B65516}" type="doc">
      <dgm:prSet loTypeId="urn:microsoft.com/office/officeart/2005/8/layout/hProcess9" loCatId="" qsTypeId="urn:microsoft.com/office/officeart/2005/8/quickstyle/simple4" qsCatId="simple" csTypeId="urn:microsoft.com/office/officeart/2005/8/colors/accent0_1" csCatId="mainScheme" phldr="1"/>
      <dgm:spPr/>
    </dgm:pt>
    <dgm:pt modelId="{B9F47523-50D1-AA44-8A61-E73AAFF62112}">
      <dgm:prSet phldrT="[Text]"/>
      <dgm:spPr/>
      <dgm:t>
        <a:bodyPr/>
        <a:lstStyle/>
        <a:p>
          <a:r>
            <a:rPr lang="en-US" dirty="0" smtClean="0"/>
            <a:t>BPF program written in C</a:t>
          </a:r>
          <a:endParaRPr lang="en-US" dirty="0"/>
        </a:p>
      </dgm:t>
    </dgm:pt>
    <dgm:pt modelId="{5DE8C3D9-B77C-1342-A933-159CCE1517A4}" type="parTrans" cxnId="{4920E8E0-284C-3B4B-95E2-DFD21E8AC1CB}">
      <dgm:prSet/>
      <dgm:spPr/>
      <dgm:t>
        <a:bodyPr/>
        <a:lstStyle/>
        <a:p>
          <a:endParaRPr lang="en-US"/>
        </a:p>
      </dgm:t>
    </dgm:pt>
    <dgm:pt modelId="{CABFDAA4-2D65-114B-87AC-6C1038A9F103}" type="sibTrans" cxnId="{4920E8E0-284C-3B4B-95E2-DFD21E8AC1CB}">
      <dgm:prSet/>
      <dgm:spPr/>
      <dgm:t>
        <a:bodyPr/>
        <a:lstStyle/>
        <a:p>
          <a:endParaRPr lang="en-US"/>
        </a:p>
      </dgm:t>
    </dgm:pt>
    <dgm:pt modelId="{864FB2D2-C937-9347-A62C-FC926609794C}">
      <dgm:prSet phldrT="[Text]"/>
      <dgm:spPr/>
      <dgm:t>
        <a:bodyPr/>
        <a:lstStyle/>
        <a:p>
          <a:r>
            <a:rPr lang="en-US" dirty="0" smtClean="0"/>
            <a:t>Loaded in </a:t>
          </a:r>
          <a:r>
            <a:rPr lang="en-US" dirty="0" smtClean="0"/>
            <a:t>kernel +</a:t>
          </a:r>
        </a:p>
        <a:p>
          <a:r>
            <a:rPr lang="en-US" dirty="0" smtClean="0"/>
            <a:t>Map Setup</a:t>
          </a:r>
          <a:endParaRPr lang="en-US" dirty="0"/>
        </a:p>
      </dgm:t>
    </dgm:pt>
    <dgm:pt modelId="{164A80E3-3300-8946-8EC8-E3A0FCA457FF}" type="parTrans" cxnId="{9BAE162B-3A79-3D46-AADF-1B2CE231B62E}">
      <dgm:prSet/>
      <dgm:spPr/>
      <dgm:t>
        <a:bodyPr/>
        <a:lstStyle/>
        <a:p>
          <a:endParaRPr lang="en-US"/>
        </a:p>
      </dgm:t>
    </dgm:pt>
    <dgm:pt modelId="{4162F9DA-8179-0E4A-8932-9E3590B3C377}" type="sibTrans" cxnId="{9BAE162B-3A79-3D46-AADF-1B2CE231B62E}">
      <dgm:prSet/>
      <dgm:spPr/>
      <dgm:t>
        <a:bodyPr/>
        <a:lstStyle/>
        <a:p>
          <a:endParaRPr lang="en-US"/>
        </a:p>
      </dgm:t>
    </dgm:pt>
    <dgm:pt modelId="{C862C99E-4C30-8E46-8BE3-382C699E7DD7}">
      <dgm:prSet phldrT="[Text]"/>
      <dgm:spPr/>
      <dgm:t>
        <a:bodyPr/>
        <a:lstStyle/>
        <a:p>
          <a:r>
            <a:rPr lang="en-US" dirty="0" smtClean="0"/>
            <a:t>Run in the NIC Driver</a:t>
          </a:r>
        </a:p>
        <a:p>
          <a:r>
            <a:rPr lang="en-US" dirty="0" smtClean="0"/>
            <a:t>(XDP)</a:t>
          </a:r>
          <a:endParaRPr lang="en-US" dirty="0"/>
        </a:p>
      </dgm:t>
    </dgm:pt>
    <dgm:pt modelId="{89E7BDE1-D3D9-074F-AC5A-9092DEAF593C}" type="parTrans" cxnId="{2BCBFA5A-C79D-DA4C-9AAD-53613D554844}">
      <dgm:prSet/>
      <dgm:spPr/>
      <dgm:t>
        <a:bodyPr/>
        <a:lstStyle/>
        <a:p>
          <a:endParaRPr lang="en-US"/>
        </a:p>
      </dgm:t>
    </dgm:pt>
    <dgm:pt modelId="{DD7906B3-FDC9-DB44-BA63-A773DA246009}" type="sibTrans" cxnId="{2BCBFA5A-C79D-DA4C-9AAD-53613D554844}">
      <dgm:prSet/>
      <dgm:spPr/>
      <dgm:t>
        <a:bodyPr/>
        <a:lstStyle/>
        <a:p>
          <a:endParaRPr lang="en-US"/>
        </a:p>
      </dgm:t>
    </dgm:pt>
    <dgm:pt modelId="{FAF97B2B-4C65-134A-96E9-3A48E9CF49F5}">
      <dgm:prSet/>
      <dgm:spPr/>
      <dgm:t>
        <a:bodyPr/>
        <a:lstStyle/>
        <a:p>
          <a:r>
            <a:rPr lang="en-US" dirty="0" smtClean="0"/>
            <a:t>Runtime compilation using bcc</a:t>
          </a:r>
          <a:endParaRPr lang="en-US" dirty="0"/>
        </a:p>
      </dgm:t>
    </dgm:pt>
    <dgm:pt modelId="{5879B347-6E5B-D348-8C8C-8E3FF5DCF645}" type="parTrans" cxnId="{C761188D-12EC-0440-8459-FF536234EB31}">
      <dgm:prSet/>
      <dgm:spPr/>
      <dgm:t>
        <a:bodyPr/>
        <a:lstStyle/>
        <a:p>
          <a:endParaRPr lang="en-US"/>
        </a:p>
      </dgm:t>
    </dgm:pt>
    <dgm:pt modelId="{926E13D5-6188-194A-9B6B-F5E05419C793}" type="sibTrans" cxnId="{C761188D-12EC-0440-8459-FF536234EB31}">
      <dgm:prSet/>
      <dgm:spPr/>
      <dgm:t>
        <a:bodyPr/>
        <a:lstStyle/>
        <a:p>
          <a:endParaRPr lang="en-US"/>
        </a:p>
      </dgm:t>
    </dgm:pt>
    <dgm:pt modelId="{126FFAF1-E9B6-AA40-A65F-15A2D20A0087}" type="pres">
      <dgm:prSet presAssocID="{6E835482-899E-AA4D-9BB4-4650D1B65516}" presName="CompostProcess" presStyleCnt="0">
        <dgm:presLayoutVars>
          <dgm:dir/>
          <dgm:resizeHandles val="exact"/>
        </dgm:presLayoutVars>
      </dgm:prSet>
      <dgm:spPr/>
    </dgm:pt>
    <dgm:pt modelId="{0B53ED1C-F0B3-9843-8E91-53CE30BCAD17}" type="pres">
      <dgm:prSet presAssocID="{6E835482-899E-AA4D-9BB4-4650D1B65516}" presName="arrow" presStyleLbl="bgShp" presStyleIdx="0" presStyleCnt="1"/>
      <dgm:spPr/>
    </dgm:pt>
    <dgm:pt modelId="{E6F14D30-09EB-F54C-A584-D521BA7051BF}" type="pres">
      <dgm:prSet presAssocID="{6E835482-899E-AA4D-9BB4-4650D1B65516}" presName="linearProcess" presStyleCnt="0"/>
      <dgm:spPr/>
    </dgm:pt>
    <dgm:pt modelId="{CBD8E0AB-8DAC-3E4C-9AB9-2DFAC21EABA7}" type="pres">
      <dgm:prSet presAssocID="{B9F47523-50D1-AA44-8A61-E73AAFF62112}" presName="textNode" presStyleLbl="node1" presStyleIdx="0" presStyleCnt="4">
        <dgm:presLayoutVars>
          <dgm:bulletEnabled val="1"/>
        </dgm:presLayoutVars>
      </dgm:prSet>
      <dgm:spPr/>
      <dgm:t>
        <a:bodyPr/>
        <a:lstStyle/>
        <a:p>
          <a:endParaRPr lang="en-US"/>
        </a:p>
      </dgm:t>
    </dgm:pt>
    <dgm:pt modelId="{7F791A74-D076-464E-9978-FD8893900432}" type="pres">
      <dgm:prSet presAssocID="{CABFDAA4-2D65-114B-87AC-6C1038A9F103}" presName="sibTrans" presStyleCnt="0"/>
      <dgm:spPr/>
    </dgm:pt>
    <dgm:pt modelId="{D0944D63-A258-9346-B51C-366052684919}" type="pres">
      <dgm:prSet presAssocID="{FAF97B2B-4C65-134A-96E9-3A48E9CF49F5}" presName="textNode" presStyleLbl="node1" presStyleIdx="1" presStyleCnt="4">
        <dgm:presLayoutVars>
          <dgm:bulletEnabled val="1"/>
        </dgm:presLayoutVars>
      </dgm:prSet>
      <dgm:spPr/>
      <dgm:t>
        <a:bodyPr/>
        <a:lstStyle/>
        <a:p>
          <a:endParaRPr lang="en-US"/>
        </a:p>
      </dgm:t>
    </dgm:pt>
    <dgm:pt modelId="{8C014A4C-109F-8748-86D6-3DE4E5CC2357}" type="pres">
      <dgm:prSet presAssocID="{926E13D5-6188-194A-9B6B-F5E05419C793}" presName="sibTrans" presStyleCnt="0"/>
      <dgm:spPr/>
    </dgm:pt>
    <dgm:pt modelId="{29D921BA-3A41-9847-88C6-97F6563FE16B}" type="pres">
      <dgm:prSet presAssocID="{864FB2D2-C937-9347-A62C-FC926609794C}" presName="textNode" presStyleLbl="node1" presStyleIdx="2" presStyleCnt="4">
        <dgm:presLayoutVars>
          <dgm:bulletEnabled val="1"/>
        </dgm:presLayoutVars>
      </dgm:prSet>
      <dgm:spPr/>
      <dgm:t>
        <a:bodyPr/>
        <a:lstStyle/>
        <a:p>
          <a:endParaRPr lang="en-US"/>
        </a:p>
      </dgm:t>
    </dgm:pt>
    <dgm:pt modelId="{9DFDD41C-2679-4F47-978B-D80FBF7BB30F}" type="pres">
      <dgm:prSet presAssocID="{4162F9DA-8179-0E4A-8932-9E3590B3C377}" presName="sibTrans" presStyleCnt="0"/>
      <dgm:spPr/>
    </dgm:pt>
    <dgm:pt modelId="{FCF263C0-EC96-0E44-8D1F-0BC8D6F822F2}" type="pres">
      <dgm:prSet presAssocID="{C862C99E-4C30-8E46-8BE3-382C699E7DD7}" presName="textNode" presStyleLbl="node1" presStyleIdx="3" presStyleCnt="4">
        <dgm:presLayoutVars>
          <dgm:bulletEnabled val="1"/>
        </dgm:presLayoutVars>
      </dgm:prSet>
      <dgm:spPr/>
      <dgm:t>
        <a:bodyPr/>
        <a:lstStyle/>
        <a:p>
          <a:endParaRPr lang="en-US"/>
        </a:p>
      </dgm:t>
    </dgm:pt>
  </dgm:ptLst>
  <dgm:cxnLst>
    <dgm:cxn modelId="{42BC5491-019F-D541-9BDE-B67D87C0C0DA}" type="presOf" srcId="{864FB2D2-C937-9347-A62C-FC926609794C}" destId="{29D921BA-3A41-9847-88C6-97F6563FE16B}" srcOrd="0" destOrd="0" presId="urn:microsoft.com/office/officeart/2005/8/layout/hProcess9"/>
    <dgm:cxn modelId="{C761188D-12EC-0440-8459-FF536234EB31}" srcId="{6E835482-899E-AA4D-9BB4-4650D1B65516}" destId="{FAF97B2B-4C65-134A-96E9-3A48E9CF49F5}" srcOrd="1" destOrd="0" parTransId="{5879B347-6E5B-D348-8C8C-8E3FF5DCF645}" sibTransId="{926E13D5-6188-194A-9B6B-F5E05419C793}"/>
    <dgm:cxn modelId="{9BAE162B-3A79-3D46-AADF-1B2CE231B62E}" srcId="{6E835482-899E-AA4D-9BB4-4650D1B65516}" destId="{864FB2D2-C937-9347-A62C-FC926609794C}" srcOrd="2" destOrd="0" parTransId="{164A80E3-3300-8946-8EC8-E3A0FCA457FF}" sibTransId="{4162F9DA-8179-0E4A-8932-9E3590B3C377}"/>
    <dgm:cxn modelId="{4920E8E0-284C-3B4B-95E2-DFD21E8AC1CB}" srcId="{6E835482-899E-AA4D-9BB4-4650D1B65516}" destId="{B9F47523-50D1-AA44-8A61-E73AAFF62112}" srcOrd="0" destOrd="0" parTransId="{5DE8C3D9-B77C-1342-A933-159CCE1517A4}" sibTransId="{CABFDAA4-2D65-114B-87AC-6C1038A9F103}"/>
    <dgm:cxn modelId="{2BCBFA5A-C79D-DA4C-9AAD-53613D554844}" srcId="{6E835482-899E-AA4D-9BB4-4650D1B65516}" destId="{C862C99E-4C30-8E46-8BE3-382C699E7DD7}" srcOrd="3" destOrd="0" parTransId="{89E7BDE1-D3D9-074F-AC5A-9092DEAF593C}" sibTransId="{DD7906B3-FDC9-DB44-BA63-A773DA246009}"/>
    <dgm:cxn modelId="{DEA0C9D3-E52A-8A46-B071-3808CBCF301B}" type="presOf" srcId="{6E835482-899E-AA4D-9BB4-4650D1B65516}" destId="{126FFAF1-E9B6-AA40-A65F-15A2D20A0087}" srcOrd="0" destOrd="0" presId="urn:microsoft.com/office/officeart/2005/8/layout/hProcess9"/>
    <dgm:cxn modelId="{EC46191B-7086-B14B-AABB-E4B42DED5D85}" type="presOf" srcId="{C862C99E-4C30-8E46-8BE3-382C699E7DD7}" destId="{FCF263C0-EC96-0E44-8D1F-0BC8D6F822F2}" srcOrd="0" destOrd="0" presId="urn:microsoft.com/office/officeart/2005/8/layout/hProcess9"/>
    <dgm:cxn modelId="{7C872851-93E6-984B-A4E3-F38E4743A09C}" type="presOf" srcId="{B9F47523-50D1-AA44-8A61-E73AAFF62112}" destId="{CBD8E0AB-8DAC-3E4C-9AB9-2DFAC21EABA7}" srcOrd="0" destOrd="0" presId="urn:microsoft.com/office/officeart/2005/8/layout/hProcess9"/>
    <dgm:cxn modelId="{6A7C8B55-D2B9-0141-A213-A03A2EF4B600}" type="presOf" srcId="{FAF97B2B-4C65-134A-96E9-3A48E9CF49F5}" destId="{D0944D63-A258-9346-B51C-366052684919}" srcOrd="0" destOrd="0" presId="urn:microsoft.com/office/officeart/2005/8/layout/hProcess9"/>
    <dgm:cxn modelId="{C35AD1E4-0D33-0643-AA69-E777DF7EF255}" type="presParOf" srcId="{126FFAF1-E9B6-AA40-A65F-15A2D20A0087}" destId="{0B53ED1C-F0B3-9843-8E91-53CE30BCAD17}" srcOrd="0" destOrd="0" presId="urn:microsoft.com/office/officeart/2005/8/layout/hProcess9"/>
    <dgm:cxn modelId="{1505D481-90C7-2245-B60C-4A8FFF21C5A9}" type="presParOf" srcId="{126FFAF1-E9B6-AA40-A65F-15A2D20A0087}" destId="{E6F14D30-09EB-F54C-A584-D521BA7051BF}" srcOrd="1" destOrd="0" presId="urn:microsoft.com/office/officeart/2005/8/layout/hProcess9"/>
    <dgm:cxn modelId="{73B14C5B-912F-1A42-8A5F-B93F29BB991E}" type="presParOf" srcId="{E6F14D30-09EB-F54C-A584-D521BA7051BF}" destId="{CBD8E0AB-8DAC-3E4C-9AB9-2DFAC21EABA7}" srcOrd="0" destOrd="0" presId="urn:microsoft.com/office/officeart/2005/8/layout/hProcess9"/>
    <dgm:cxn modelId="{7C2F81E3-ED1D-7D4D-A0B6-ADE0282E3200}" type="presParOf" srcId="{E6F14D30-09EB-F54C-A584-D521BA7051BF}" destId="{7F791A74-D076-464E-9978-FD8893900432}" srcOrd="1" destOrd="0" presId="urn:microsoft.com/office/officeart/2005/8/layout/hProcess9"/>
    <dgm:cxn modelId="{B2716316-4363-314B-B774-C85FA8508DEB}" type="presParOf" srcId="{E6F14D30-09EB-F54C-A584-D521BA7051BF}" destId="{D0944D63-A258-9346-B51C-366052684919}" srcOrd="2" destOrd="0" presId="urn:microsoft.com/office/officeart/2005/8/layout/hProcess9"/>
    <dgm:cxn modelId="{B2A2F258-6993-144A-B94A-EBADA8B6DB53}" type="presParOf" srcId="{E6F14D30-09EB-F54C-A584-D521BA7051BF}" destId="{8C014A4C-109F-8748-86D6-3DE4E5CC2357}" srcOrd="3" destOrd="0" presId="urn:microsoft.com/office/officeart/2005/8/layout/hProcess9"/>
    <dgm:cxn modelId="{AD3D8AB8-E6B7-BB46-8171-6E64B4665232}" type="presParOf" srcId="{E6F14D30-09EB-F54C-A584-D521BA7051BF}" destId="{29D921BA-3A41-9847-88C6-97F6563FE16B}" srcOrd="4" destOrd="0" presId="urn:microsoft.com/office/officeart/2005/8/layout/hProcess9"/>
    <dgm:cxn modelId="{4A2B2596-9F2C-4746-B0EF-D67A092FA5BA}" type="presParOf" srcId="{E6F14D30-09EB-F54C-A584-D521BA7051BF}" destId="{9DFDD41C-2679-4F47-978B-D80FBF7BB30F}" srcOrd="5" destOrd="0" presId="urn:microsoft.com/office/officeart/2005/8/layout/hProcess9"/>
    <dgm:cxn modelId="{40770268-1EEA-1844-B3AF-2D4714A47D80}" type="presParOf" srcId="{E6F14D30-09EB-F54C-A584-D521BA7051BF}" destId="{FCF263C0-EC96-0E44-8D1F-0BC8D6F822F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3ED1C-F0B3-9843-8E91-53CE30BCAD17}">
      <dsp:nvSpPr>
        <dsp:cNvPr id="0" name=""/>
        <dsp:cNvSpPr/>
      </dsp:nvSpPr>
      <dsp:spPr>
        <a:xfrm>
          <a:off x="828674" y="0"/>
          <a:ext cx="9391650" cy="4515555"/>
        </a:xfrm>
        <a:prstGeom prst="rightArrow">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BD8E0AB-8DAC-3E4C-9AB9-2DFAC21EABA7}">
      <dsp:nvSpPr>
        <dsp:cNvPr id="0" name=""/>
        <dsp:cNvSpPr/>
      </dsp:nvSpPr>
      <dsp:spPr>
        <a:xfrm>
          <a:off x="5529" y="1354666"/>
          <a:ext cx="2659744" cy="180622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BPF program written in C</a:t>
          </a:r>
          <a:endParaRPr lang="en-US" sz="3100" kern="1200" dirty="0"/>
        </a:p>
      </dsp:txBody>
      <dsp:txXfrm>
        <a:off x="93701" y="1442838"/>
        <a:ext cx="2483400" cy="1629878"/>
      </dsp:txXfrm>
    </dsp:sp>
    <dsp:sp modelId="{D0944D63-A258-9346-B51C-366052684919}">
      <dsp:nvSpPr>
        <dsp:cNvPr id="0" name=""/>
        <dsp:cNvSpPr/>
      </dsp:nvSpPr>
      <dsp:spPr>
        <a:xfrm>
          <a:off x="2798261" y="1354666"/>
          <a:ext cx="2659744" cy="180622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Runtime compilation using bcc</a:t>
          </a:r>
          <a:endParaRPr lang="en-US" sz="3100" kern="1200" dirty="0"/>
        </a:p>
      </dsp:txBody>
      <dsp:txXfrm>
        <a:off x="2886433" y="1442838"/>
        <a:ext cx="2483400" cy="1629878"/>
      </dsp:txXfrm>
    </dsp:sp>
    <dsp:sp modelId="{29D921BA-3A41-9847-88C6-97F6563FE16B}">
      <dsp:nvSpPr>
        <dsp:cNvPr id="0" name=""/>
        <dsp:cNvSpPr/>
      </dsp:nvSpPr>
      <dsp:spPr>
        <a:xfrm>
          <a:off x="5590993" y="1354666"/>
          <a:ext cx="2659744" cy="180622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Loaded in </a:t>
          </a:r>
          <a:r>
            <a:rPr lang="en-US" sz="3100" kern="1200" dirty="0" smtClean="0"/>
            <a:t>kernel +</a:t>
          </a:r>
        </a:p>
        <a:p>
          <a:pPr lvl="0" algn="ctr" defTabSz="1377950">
            <a:lnSpc>
              <a:spcPct val="90000"/>
            </a:lnSpc>
            <a:spcBef>
              <a:spcPct val="0"/>
            </a:spcBef>
            <a:spcAft>
              <a:spcPct val="35000"/>
            </a:spcAft>
          </a:pPr>
          <a:r>
            <a:rPr lang="en-US" sz="3100" kern="1200" dirty="0" smtClean="0"/>
            <a:t>Map Setup</a:t>
          </a:r>
          <a:endParaRPr lang="en-US" sz="3100" kern="1200" dirty="0"/>
        </a:p>
      </dsp:txBody>
      <dsp:txXfrm>
        <a:off x="5679165" y="1442838"/>
        <a:ext cx="2483400" cy="1629878"/>
      </dsp:txXfrm>
    </dsp:sp>
    <dsp:sp modelId="{FCF263C0-EC96-0E44-8D1F-0BC8D6F822F2}">
      <dsp:nvSpPr>
        <dsp:cNvPr id="0" name=""/>
        <dsp:cNvSpPr/>
      </dsp:nvSpPr>
      <dsp:spPr>
        <a:xfrm>
          <a:off x="8383725" y="1354666"/>
          <a:ext cx="2659744" cy="180622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Run in the NIC Driver</a:t>
          </a:r>
        </a:p>
        <a:p>
          <a:pPr lvl="0" algn="ctr" defTabSz="1377950">
            <a:lnSpc>
              <a:spcPct val="90000"/>
            </a:lnSpc>
            <a:spcBef>
              <a:spcPct val="0"/>
            </a:spcBef>
            <a:spcAft>
              <a:spcPct val="35000"/>
            </a:spcAft>
          </a:pPr>
          <a:r>
            <a:rPr lang="en-US" sz="3100" kern="1200" dirty="0" smtClean="0"/>
            <a:t>(XDP)</a:t>
          </a:r>
          <a:endParaRPr lang="en-US" sz="3100" kern="1200" dirty="0"/>
        </a:p>
      </dsp:txBody>
      <dsp:txXfrm>
        <a:off x="8471897" y="1442838"/>
        <a:ext cx="2483400" cy="16298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146BC1-E9DF-DE47-B6B8-8922094D140B}" type="datetimeFigureOut">
              <a:rPr lang="en-US" smtClean="0"/>
              <a:t>4/5/17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5567E9-C77A-0840-8E1F-3FD5D56F02A8}" type="slidenum">
              <a:rPr lang="en-US" smtClean="0"/>
              <a:t>‹#›</a:t>
            </a:fld>
            <a:endParaRPr lang="en-US"/>
          </a:p>
        </p:txBody>
      </p:sp>
    </p:spTree>
    <p:extLst>
      <p:ext uri="{BB962C8B-B14F-4D97-AF65-F5344CB8AC3E}">
        <p14:creationId xmlns:p14="http://schemas.microsoft.com/office/powerpoint/2010/main" val="14240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331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38427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Vista Sans OT Reg" charset="0"/>
        <a:ea typeface="ＭＳ Ｐゴシック" charset="0"/>
        <a:cs typeface="+mn-cs"/>
      </a:defRPr>
    </a:lvl1pPr>
    <a:lvl2pPr marL="457200" algn="l" rtl="0" fontAlgn="base">
      <a:spcBef>
        <a:spcPct val="0"/>
      </a:spcBef>
      <a:spcAft>
        <a:spcPct val="0"/>
      </a:spcAft>
      <a:defRPr sz="1200" kern="1200">
        <a:solidFill>
          <a:schemeClr val="tx1"/>
        </a:solidFill>
        <a:latin typeface="Vista Sans OT Reg" charset="0"/>
        <a:ea typeface="ＭＳ Ｐゴシック" charset="0"/>
        <a:cs typeface="+mn-cs"/>
      </a:defRPr>
    </a:lvl2pPr>
    <a:lvl3pPr marL="914400" algn="l" rtl="0" fontAlgn="base">
      <a:spcBef>
        <a:spcPct val="0"/>
      </a:spcBef>
      <a:spcAft>
        <a:spcPct val="0"/>
      </a:spcAft>
      <a:defRPr sz="1200" kern="1200">
        <a:solidFill>
          <a:schemeClr val="tx1"/>
        </a:solidFill>
        <a:latin typeface="Vista Sans OT Reg" charset="0"/>
        <a:ea typeface="ＭＳ Ｐゴシック" charset="0"/>
        <a:cs typeface="+mn-cs"/>
      </a:defRPr>
    </a:lvl3pPr>
    <a:lvl4pPr marL="1371600" algn="l" rtl="0" fontAlgn="base">
      <a:spcBef>
        <a:spcPct val="0"/>
      </a:spcBef>
      <a:spcAft>
        <a:spcPct val="0"/>
      </a:spcAft>
      <a:defRPr sz="1200" kern="1200">
        <a:solidFill>
          <a:schemeClr val="tx1"/>
        </a:solidFill>
        <a:latin typeface="Vista Sans OT Reg" charset="0"/>
        <a:ea typeface="ＭＳ Ｐゴシック" charset="0"/>
        <a:cs typeface="+mn-cs"/>
      </a:defRPr>
    </a:lvl4pPr>
    <a:lvl5pPr marL="1828800" algn="l" rtl="0" fontAlgn="base">
      <a:spcBef>
        <a:spcPct val="0"/>
      </a:spcBef>
      <a:spcAft>
        <a:spcPct val="0"/>
      </a:spcAft>
      <a:defRPr sz="1200" kern="1200">
        <a:solidFill>
          <a:schemeClr val="tx1"/>
        </a:solidFill>
        <a:latin typeface="Vista Sans OT Reg"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793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6x</a:t>
            </a:r>
            <a:r>
              <a:rPr lang="en-US" baseline="0" dirty="0" smtClean="0"/>
              <a:t> improvements</a:t>
            </a:r>
            <a:endParaRPr lang="en-US" dirty="0"/>
          </a:p>
        </p:txBody>
      </p:sp>
    </p:spTree>
    <p:extLst>
      <p:ext uri="{BB962C8B-B14F-4D97-AF65-F5344CB8AC3E}">
        <p14:creationId xmlns:p14="http://schemas.microsoft.com/office/powerpoint/2010/main" val="30845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Response to that, we have developed Droplet to drop hostile packets as early</a:t>
            </a:r>
            <a:r>
              <a:rPr lang="en-US" baseline="0" dirty="0" smtClean="0"/>
              <a:t> and as fast as possible.</a:t>
            </a:r>
            <a:endParaRPr lang="en-US" dirty="0"/>
          </a:p>
        </p:txBody>
      </p:sp>
    </p:spTree>
    <p:extLst>
      <p:ext uri="{BB962C8B-B14F-4D97-AF65-F5344CB8AC3E}">
        <p14:creationId xmlns:p14="http://schemas.microsoft.com/office/powerpoint/2010/main" val="11533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 me give a quick overview of what we want for DDoS protection.</a:t>
            </a:r>
            <a:r>
              <a:rPr lang="en-US" baseline="0" dirty="0" smtClean="0"/>
              <a:t> </a:t>
            </a:r>
            <a:r>
              <a:rPr lang="en-US" dirty="0" smtClean="0"/>
              <a:t>In the first place, we want fast packet drop,</a:t>
            </a:r>
            <a:r>
              <a:rPr lang="en-US" baseline="0" dirty="0" smtClean="0"/>
              <a:t> preferably at line rate. Secondly, we’d like to drop at the earliest stage in the networking stack, to minimize unnecessary work and save CPU cycles. In addition, we want programmability, it must be easy to develop new DDoS countermeasures. And finally we want a flexible framework which could enable multiple DDoS countermeasures at the same time.</a:t>
            </a:r>
            <a:endParaRPr lang="en-US" dirty="0"/>
          </a:p>
        </p:txBody>
      </p:sp>
    </p:spTree>
    <p:extLst>
      <p:ext uri="{BB962C8B-B14F-4D97-AF65-F5344CB8AC3E}">
        <p14:creationId xmlns:p14="http://schemas.microsoft.com/office/powerpoint/2010/main" val="116018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smtClean="0"/>
              <a:t>We come up with a </a:t>
            </a:r>
            <a:r>
              <a:rPr lang="en-US" baseline="0" dirty="0" err="1" smtClean="0"/>
              <a:t>bpf</a:t>
            </a:r>
            <a:r>
              <a:rPr lang="en-US" baseline="0" dirty="0" smtClean="0"/>
              <a:t> powered approach, called droplet. At a high level, DDoS mitigation techniques are implemented in C code with a restricted </a:t>
            </a:r>
            <a:r>
              <a:rPr lang="en-US" baseline="0" dirty="0" err="1" smtClean="0"/>
              <a:t>bpf</a:t>
            </a:r>
            <a:r>
              <a:rPr lang="en-US" baseline="0" dirty="0" smtClean="0"/>
              <a:t> specific syntax. The C source code is shipped as configuration files for the droplet service. We use the open source bcc library to compile the </a:t>
            </a:r>
            <a:r>
              <a:rPr lang="en-US" baseline="0" dirty="0" err="1" smtClean="0"/>
              <a:t>bpf</a:t>
            </a:r>
            <a:r>
              <a:rPr lang="en-US" baseline="0" dirty="0" smtClean="0"/>
              <a:t> programs at runtime. After they are loaded into the kernel space via </a:t>
            </a:r>
            <a:r>
              <a:rPr lang="en-US" baseline="0" dirty="0" err="1" smtClean="0"/>
              <a:t>bpf</a:t>
            </a:r>
            <a:r>
              <a:rPr lang="en-US" baseline="0" dirty="0" smtClean="0"/>
              <a:t> </a:t>
            </a:r>
            <a:r>
              <a:rPr lang="en-US" baseline="0" dirty="0" err="1" smtClean="0"/>
              <a:t>syscalls</a:t>
            </a:r>
            <a:r>
              <a:rPr lang="en-US" baseline="0" dirty="0" smtClean="0"/>
              <a:t>, we hook them into the networking stack via XDP and TC.</a:t>
            </a:r>
            <a:endParaRPr lang="en-US" dirty="0"/>
          </a:p>
        </p:txBody>
      </p:sp>
    </p:spTree>
    <p:extLst>
      <p:ext uri="{BB962C8B-B14F-4D97-AF65-F5344CB8AC3E}">
        <p14:creationId xmlns:p14="http://schemas.microsoft.com/office/powerpoint/2010/main" val="47973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One limitation</a:t>
            </a:r>
            <a:r>
              <a:rPr lang="en-US" baseline="0" dirty="0" smtClean="0"/>
              <a:t> with XDP is that it doesn’t support chaining of multiple </a:t>
            </a:r>
            <a:r>
              <a:rPr lang="en-US" baseline="0" dirty="0" err="1" smtClean="0"/>
              <a:t>bpf</a:t>
            </a:r>
            <a:r>
              <a:rPr lang="en-US" baseline="0" dirty="0" smtClean="0"/>
              <a:t> programs. To workaround this, we use </a:t>
            </a:r>
            <a:r>
              <a:rPr lang="en-US" baseline="0" dirty="0" err="1" smtClean="0"/>
              <a:t>bpf_taill_call</a:t>
            </a:r>
            <a:r>
              <a:rPr lang="en-US" baseline="0" dirty="0" smtClean="0"/>
              <a:t> and a system wide jump program array. We have a root program attached to the interface calling into other programs. The root program could be as simple as an ordered list of </a:t>
            </a:r>
            <a:r>
              <a:rPr lang="en-US" baseline="0" dirty="0" err="1" smtClean="0"/>
              <a:t>bpf_tail_calls</a:t>
            </a:r>
            <a:r>
              <a:rPr lang="en-US" baseline="0" dirty="0" smtClean="0"/>
              <a:t>. We have predefined jump indexes for each program in the system wide jump array. For instance, in this example, DDoS occupies indexes #0 and #1 while shiv (our L4 load balancer) occupies #3. The root program will simply jump into #0 if the program is installed there. Otherwise, it will fallback to #3. If a DDoS countermeasure is installed at index #0 and we decide not to drop the packet, it will jump to the next available DDoS program, which is configured during runtime. It also uses the shiv jump index as a fallback option if no further DDoS logic is needed.</a:t>
            </a:r>
            <a:endParaRPr lang="en-US" dirty="0"/>
          </a:p>
        </p:txBody>
      </p:sp>
    </p:spTree>
    <p:extLst>
      <p:ext uri="{BB962C8B-B14F-4D97-AF65-F5344CB8AC3E}">
        <p14:creationId xmlns:p14="http://schemas.microsoft.com/office/powerpoint/2010/main" val="62198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To make</a:t>
            </a:r>
            <a:r>
              <a:rPr lang="en-US" baseline="0" dirty="0" smtClean="0"/>
              <a:t> it easier to come up with new DDoS countermeasures, we need to abstract away interactions of BPF code with user space. We provide abstraction via the handler concept, where all the underlying dirty work happens. For instance, runtime compilation, kernel load/hook etc. To further ease programming mitigations, we provided different types of handlers, to accompany different use cases from the user space. For example, a generic handler doesn’t require any inputs from the user space, while an IP handler requires IP address BPF maps to be populated from user space. There can be different types of handlers when more features are available in the kernel.</a:t>
            </a:r>
          </a:p>
          <a:p>
            <a:r>
              <a:rPr lang="en-US" baseline="0" dirty="0" smtClean="0"/>
              <a:t>The end goal of this abstraction is to make sure the user only needs to write BPF code in C. The rest should magically happens.</a:t>
            </a:r>
            <a:endParaRPr lang="en-US" dirty="0"/>
          </a:p>
        </p:txBody>
      </p:sp>
    </p:spTree>
    <p:extLst>
      <p:ext uri="{BB962C8B-B14F-4D97-AF65-F5344CB8AC3E}">
        <p14:creationId xmlns:p14="http://schemas.microsoft.com/office/powerpoint/2010/main" val="19931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2525713"/>
            <a:ext cx="11055350" cy="174148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4605338"/>
            <a:ext cx="9102725" cy="2078037"/>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9906058"/>
      </p:ext>
    </p:extLst>
  </p:cSld>
  <p:clrMapOvr>
    <a:masterClrMapping/>
  </p:clrMapOvr>
  <p:transition advTm="10249"/>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897063"/>
            <a:ext cx="11703050" cy="53641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869083"/>
      </p:ext>
    </p:extLst>
  </p:cSld>
  <p:clrMapOvr>
    <a:masterClrMapping/>
  </p:clrMapOvr>
  <p:transition advTm="10249"/>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25438"/>
            <a:ext cx="2925762" cy="69357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25438"/>
            <a:ext cx="8624888" cy="69357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84118"/>
      </p:ext>
    </p:extLst>
  </p:cSld>
  <p:clrMapOvr>
    <a:masterClrMapping/>
  </p:clrMapOvr>
  <p:transition advTm="10249"/>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2525713"/>
            <a:ext cx="11055350" cy="174148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4605338"/>
            <a:ext cx="9102725" cy="2078037"/>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298741"/>
      </p:ext>
    </p:extLst>
  </p:cSld>
  <p:clrMapOvr>
    <a:masterClrMapping/>
  </p:clrMapOvr>
  <p:transition advTm="10249"/>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1897063"/>
            <a:ext cx="11703050" cy="53641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0183320"/>
      </p:ext>
    </p:extLst>
  </p:cSld>
  <p:clrMapOvr>
    <a:masterClrMapping/>
  </p:clrMapOvr>
  <p:transition advTm="10249"/>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5222875"/>
            <a:ext cx="11053762" cy="1614488"/>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3444875"/>
            <a:ext cx="11053762" cy="17780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9794401"/>
      </p:ext>
    </p:extLst>
  </p:cSld>
  <p:clrMapOvr>
    <a:masterClrMapping/>
  </p:clrMapOvr>
  <p:transition advTm="10249"/>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1897063"/>
            <a:ext cx="5775325" cy="53641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897063"/>
            <a:ext cx="5775325" cy="53641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66028"/>
      </p:ext>
    </p:extLst>
  </p:cSld>
  <p:clrMapOvr>
    <a:masterClrMapping/>
  </p:clrMapOvr>
  <p:transition advTm="10249"/>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1819275"/>
            <a:ext cx="5745163" cy="7588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2578100"/>
            <a:ext cx="5745163" cy="46831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1819275"/>
            <a:ext cx="5748337" cy="7588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2578100"/>
            <a:ext cx="5748337" cy="46831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790248"/>
      </p:ext>
    </p:extLst>
  </p:cSld>
  <p:clrMapOvr>
    <a:masterClrMapping/>
  </p:clrMapOvr>
  <p:transition advTm="10249"/>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95056519"/>
      </p:ext>
    </p:extLst>
  </p:cSld>
  <p:clrMapOvr>
    <a:masterClrMapping/>
  </p:clrMapOvr>
  <p:transition advTm="10249"/>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05941"/>
      </p:ext>
    </p:extLst>
  </p:cSld>
  <p:clrMapOvr>
    <a:masterClrMapping/>
  </p:clrMapOvr>
  <p:transition advTm="10249"/>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3850"/>
            <a:ext cx="4278313" cy="1376363"/>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23850"/>
            <a:ext cx="7269162" cy="6937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1700213"/>
            <a:ext cx="4278313" cy="556101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4132264"/>
      </p:ext>
    </p:extLst>
  </p:cSld>
  <p:clrMapOvr>
    <a:masterClrMapping/>
  </p:clrMapOvr>
  <p:transition advTm="10249"/>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1897063"/>
            <a:ext cx="11703050" cy="53641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321118"/>
      </p:ext>
    </p:extLst>
  </p:cSld>
  <p:clrMapOvr>
    <a:masterClrMapping/>
  </p:clrMapOvr>
  <p:transition advTm="10249"/>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5689600"/>
            <a:ext cx="7802563" cy="671513"/>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725488"/>
            <a:ext cx="7802563" cy="4876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6361113"/>
            <a:ext cx="7802563" cy="9540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7362228"/>
      </p:ext>
    </p:extLst>
  </p:cSld>
  <p:clrMapOvr>
    <a:masterClrMapping/>
  </p:clrMapOvr>
  <p:transition advTm="10249"/>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897063"/>
            <a:ext cx="11703050" cy="53641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312944"/>
      </p:ext>
    </p:extLst>
  </p:cSld>
  <p:clrMapOvr>
    <a:masterClrMapping/>
  </p:clrMapOvr>
  <p:transition advTm="10249"/>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25438"/>
            <a:ext cx="2925762" cy="69357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25438"/>
            <a:ext cx="8624888" cy="69357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893898"/>
      </p:ext>
    </p:extLst>
  </p:cSld>
  <p:clrMapOvr>
    <a:masterClrMapping/>
  </p:clrMapOvr>
  <p:transition advTm="10249"/>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2525713"/>
            <a:ext cx="11055350" cy="17414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4605338"/>
            <a:ext cx="9102725" cy="20780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48594515"/>
      </p:ext>
    </p:extLst>
  </p:cSld>
  <p:clrMapOvr>
    <a:masterClrMapping/>
  </p:clrMapOvr>
  <p:transition advTm="10249"/>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71271"/>
      </p:ext>
    </p:extLst>
  </p:cSld>
  <p:clrMapOvr>
    <a:masterClrMapping/>
  </p:clrMapOvr>
  <p:transition advTm="10249"/>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5222875"/>
            <a:ext cx="11053762" cy="161448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3444875"/>
            <a:ext cx="11053762" cy="1778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1622786"/>
      </p:ext>
    </p:extLst>
  </p:cSld>
  <p:clrMapOvr>
    <a:masterClrMapping/>
  </p:clrMapOvr>
  <p:transition advTm="10249"/>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295400"/>
            <a:ext cx="5632450" cy="605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295400"/>
            <a:ext cx="5632450" cy="605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450943"/>
      </p:ext>
    </p:extLst>
  </p:cSld>
  <p:clrMapOvr>
    <a:masterClrMapping/>
  </p:clrMapOvr>
  <p:transition advTm="10249"/>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1819275"/>
            <a:ext cx="5745163" cy="758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2578100"/>
            <a:ext cx="5745163" cy="4683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1819275"/>
            <a:ext cx="5748337" cy="758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2578100"/>
            <a:ext cx="5748337" cy="4683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298596"/>
      </p:ext>
    </p:extLst>
  </p:cSld>
  <p:clrMapOvr>
    <a:masterClrMapping/>
  </p:clrMapOvr>
  <p:transition advTm="10249"/>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0076320"/>
      </p:ext>
    </p:extLst>
  </p:cSld>
  <p:clrMapOvr>
    <a:masterClrMapping/>
  </p:clrMapOvr>
  <p:transition advTm="10249"/>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24920"/>
      </p:ext>
    </p:extLst>
  </p:cSld>
  <p:clrMapOvr>
    <a:masterClrMapping/>
  </p:clrMapOvr>
  <p:transition advTm="10249"/>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5222875"/>
            <a:ext cx="11053762" cy="1614488"/>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3444875"/>
            <a:ext cx="11053762" cy="17780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1956903"/>
      </p:ext>
    </p:extLst>
  </p:cSld>
  <p:clrMapOvr>
    <a:masterClrMapping/>
  </p:clrMapOvr>
  <p:transition advTm="10249"/>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3850"/>
            <a:ext cx="4278313" cy="137636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23850"/>
            <a:ext cx="7269162" cy="6937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1700213"/>
            <a:ext cx="4278313" cy="5561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5697349"/>
      </p:ext>
    </p:extLst>
  </p:cSld>
  <p:clrMapOvr>
    <a:masterClrMapping/>
  </p:clrMapOvr>
  <p:transition advTm="10249"/>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5689600"/>
            <a:ext cx="7802563" cy="67151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725488"/>
            <a:ext cx="7802563"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6361113"/>
            <a:ext cx="7802563" cy="954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8051926"/>
      </p:ext>
    </p:extLst>
  </p:cSld>
  <p:clrMapOvr>
    <a:masterClrMapping/>
  </p:clrMapOvr>
  <p:transition advTm="10249"/>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906201"/>
      </p:ext>
    </p:extLst>
  </p:cSld>
  <p:clrMapOvr>
    <a:masterClrMapping/>
  </p:clrMapOvr>
  <p:transition advTm="10249"/>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0375" y="647700"/>
            <a:ext cx="2854325"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647700"/>
            <a:ext cx="8410575"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014706"/>
      </p:ext>
    </p:extLst>
  </p:cSld>
  <p:clrMapOvr>
    <a:masterClrMapping/>
  </p:clrMapOvr>
  <p:transition advTm="10249"/>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alpha val="58038"/>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80611"/>
      </p:ext>
    </p:extLst>
  </p:cSld>
  <p:clrMapOvr>
    <a:masterClrMapping/>
  </p:clrMapOvr>
  <p:transition advTm="10249"/>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1943100"/>
            <a:ext cx="11430000" cy="3784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87400" y="6448425"/>
            <a:ext cx="11417300" cy="1003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5893241"/>
      </p:ext>
    </p:extLst>
  </p:cSld>
  <p:clrMapOvr>
    <a:masterClrMapping/>
  </p:clrMapOvr>
  <p:transition advTm="10249"/>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702733"/>
      </p:ext>
    </p:extLst>
  </p:cSld>
  <p:clrMapOvr>
    <a:masterClrMapping/>
  </p:clrMapOvr>
  <p:transition advTm="10249"/>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838369"/>
      </p:ext>
    </p:extLst>
  </p:cSld>
  <p:clrMapOvr>
    <a:masterClrMapping/>
  </p:clrMapOvr>
  <p:transition advTm="10249"/>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3392747"/>
      </p:ext>
    </p:extLst>
  </p:cSld>
  <p:clrMapOvr>
    <a:masterClrMapping/>
  </p:clrMapOvr>
  <p:transition advTm="10249"/>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87400" y="1943100"/>
            <a:ext cx="11430000" cy="3784600"/>
          </a:xfrm>
        </p:spPr>
        <p:txBody>
          <a:bodyPr/>
          <a:lstStyle/>
          <a:p>
            <a:r>
              <a:rPr lang="en-US" smtClean="0"/>
              <a:t>Click to edit Master title style</a:t>
            </a:r>
            <a:endParaRPr lang="en-US"/>
          </a:p>
        </p:txBody>
      </p:sp>
    </p:spTree>
    <p:extLst>
      <p:ext uri="{BB962C8B-B14F-4D97-AF65-F5344CB8AC3E}">
        <p14:creationId xmlns:p14="http://schemas.microsoft.com/office/powerpoint/2010/main" val="1752598102"/>
      </p:ext>
    </p:extLst>
  </p:cSld>
  <p:clrMapOvr>
    <a:masterClrMapping/>
  </p:clrMapOvr>
  <p:transition advTm="10249"/>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1897063"/>
            <a:ext cx="5775325" cy="53641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897063"/>
            <a:ext cx="5775325" cy="53641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198450"/>
      </p:ext>
    </p:extLst>
  </p:cSld>
  <p:clrMapOvr>
    <a:masterClrMapping/>
  </p:clrMapOvr>
  <p:transition advTm="10249"/>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1897063"/>
            <a:ext cx="11703050" cy="53641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283243"/>
      </p:ext>
    </p:extLst>
  </p:cSld>
  <p:clrMapOvr>
    <a:masterClrMapping/>
  </p:clrMapOvr>
  <p:transition advTm="10249"/>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497380"/>
      </p:ext>
    </p:extLst>
  </p:cSld>
  <p:clrMapOvr>
    <a:masterClrMapping/>
  </p:clrMapOvr>
  <p:transition advTm="10249"/>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54892"/>
      </p:ext>
    </p:extLst>
  </p:cSld>
  <p:clrMapOvr>
    <a:masterClrMapping/>
  </p:clrMapOvr>
  <p:transition advTm="10249"/>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Interstitial">
    <p:bg>
      <p:bgPr>
        <a:solidFill>
          <a:srgbClr val="3A5998"/>
        </a:solidFill>
        <a:effectLst/>
      </p:bgPr>
    </p:bg>
    <p:spTree>
      <p:nvGrpSpPr>
        <p:cNvPr id="1" name=""/>
        <p:cNvGrpSpPr/>
        <p:nvPr/>
      </p:nvGrpSpPr>
      <p:grpSpPr>
        <a:xfrm>
          <a:off x="0" y="0"/>
          <a:ext cx="0" cy="0"/>
          <a:chOff x="0" y="0"/>
          <a:chExt cx="0" cy="0"/>
        </a:xfrm>
      </p:grpSpPr>
      <p:sp>
        <p:nvSpPr>
          <p:cNvPr id="49" name="Shape 49"/>
          <p:cNvSpPr>
            <a:spLocks noGrp="1"/>
          </p:cNvSpPr>
          <p:nvPr>
            <p:ph type="body" sz="quarter" idx="13"/>
          </p:nvPr>
        </p:nvSpPr>
        <p:spPr>
          <a:xfrm>
            <a:off x="811645" y="3580535"/>
            <a:ext cx="11381511" cy="853503"/>
          </a:xfrm>
          <a:prstGeom prst="rect">
            <a:avLst/>
          </a:prstGeom>
        </p:spPr>
        <p:txBody>
          <a:bodyPr anchor="t">
            <a:spAutoFit/>
          </a:bodyPr>
          <a:lstStyle>
            <a:lvl1pPr algn="ctr">
              <a:lnSpc>
                <a:spcPct val="80000"/>
              </a:lnSpc>
              <a:defRPr sz="6933" spc="0">
                <a:solidFill>
                  <a:srgbClr val="FFFFFF"/>
                </a:solidFill>
                <a:latin typeface="+mn-lt"/>
                <a:ea typeface="+mn-ea"/>
                <a:cs typeface="+mn-cs"/>
                <a:sym typeface="FreightSansLFPro Semibold"/>
              </a:defRPr>
            </a:lvl1pPr>
          </a:lstStyle>
          <a:p>
            <a:r>
              <a:t>Interstitial Title</a:t>
            </a:r>
          </a:p>
        </p:txBody>
      </p:sp>
      <p:sp>
        <p:nvSpPr>
          <p:cNvPr id="50" name="Shape 50"/>
          <p:cNvSpPr>
            <a:spLocks noGrp="1"/>
          </p:cNvSpPr>
          <p:nvPr>
            <p:ph type="sldNum" sz="quarter" idx="2"/>
          </p:nvPr>
        </p:nvSpPr>
        <p:spPr>
          <a:xfrm>
            <a:off x="6410960" y="7616237"/>
            <a:ext cx="169333" cy="21072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110428"/>
      </p:ext>
    </p:extLst>
  </p:cSld>
  <p:clrMapOvr>
    <a:masterClrMapping/>
  </p:clrMapOvr>
  <p:transition advTm="10249"/>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E8EAED"/>
        </a:solidFill>
        <a:effectLst/>
      </p:bgPr>
    </p:bg>
    <p:spTree>
      <p:nvGrpSpPr>
        <p:cNvPr id="1" name=""/>
        <p:cNvGrpSpPr/>
        <p:nvPr/>
      </p:nvGrpSpPr>
      <p:grpSpPr>
        <a:xfrm>
          <a:off x="0" y="0"/>
          <a:ext cx="0" cy="0"/>
          <a:chOff x="0" y="0"/>
          <a:chExt cx="0" cy="0"/>
        </a:xfrm>
      </p:grpSpPr>
      <p:sp>
        <p:nvSpPr>
          <p:cNvPr id="86" name="Shape 86"/>
          <p:cNvSpPr>
            <a:spLocks noGrp="1"/>
          </p:cNvSpPr>
          <p:nvPr>
            <p:ph type="sldNum" sz="quarter" idx="2"/>
          </p:nvPr>
        </p:nvSpPr>
        <p:spPr>
          <a:xfrm>
            <a:off x="6410960" y="7721600"/>
            <a:ext cx="169333" cy="210726"/>
          </a:xfrm>
          <a:prstGeom prst="rect">
            <a:avLst/>
          </a:prstGeom>
        </p:spPr>
        <p:txBody>
          <a:bodyPr anchor="t"/>
          <a:lstStyle/>
          <a:p>
            <a:fld id="{86CB4B4D-7CA3-9044-876B-883B54F8677D}" type="slidenum">
              <a:t>‹#›</a:t>
            </a:fld>
            <a:endParaRPr/>
          </a:p>
        </p:txBody>
      </p:sp>
    </p:spTree>
    <p:extLst>
      <p:ext uri="{BB962C8B-B14F-4D97-AF65-F5344CB8AC3E}">
        <p14:creationId xmlns:p14="http://schemas.microsoft.com/office/powerpoint/2010/main" val="715930996"/>
      </p:ext>
    </p:extLst>
  </p:cSld>
  <p:clrMapOvr>
    <a:masterClrMapping/>
  </p:clrMapOvr>
  <p:transition advTm="10249"/>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3067"/>
      </p:ext>
    </p:extLst>
  </p:cSld>
  <p:clrMapOvr>
    <a:masterClrMapping/>
  </p:clrMapOvr>
  <p:transition advTm="10249"/>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alpha val="58038"/>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80611"/>
      </p:ext>
    </p:extLst>
  </p:cSld>
  <p:clrMapOvr>
    <a:masterClrMapping/>
  </p:clrMapOvr>
  <p:transition advTm="10249"/>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1943100"/>
            <a:ext cx="11430000" cy="3784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87400" y="6448425"/>
            <a:ext cx="11417300" cy="1003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5893241"/>
      </p:ext>
    </p:extLst>
  </p:cSld>
  <p:clrMapOvr>
    <a:masterClrMapping/>
  </p:clrMapOvr>
  <p:transition advTm="10249"/>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702733"/>
      </p:ext>
    </p:extLst>
  </p:cSld>
  <p:clrMapOvr>
    <a:masterClrMapping/>
  </p:clrMapOvr>
  <p:transition advTm="10249"/>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838369"/>
      </p:ext>
    </p:extLst>
  </p:cSld>
  <p:clrMapOvr>
    <a:masterClrMapping/>
  </p:clrMapOvr>
  <p:transition advTm="10249"/>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1819275"/>
            <a:ext cx="5745163" cy="7588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2578100"/>
            <a:ext cx="5745163" cy="46831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1819275"/>
            <a:ext cx="5748337" cy="7588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2578100"/>
            <a:ext cx="5748337" cy="46831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652620"/>
      </p:ext>
    </p:extLst>
  </p:cSld>
  <p:clrMapOvr>
    <a:masterClrMapping/>
  </p:clrMapOvr>
  <p:transition advTm="10249"/>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3392747"/>
      </p:ext>
    </p:extLst>
  </p:cSld>
  <p:clrMapOvr>
    <a:masterClrMapping/>
  </p:clrMapOvr>
  <p:transition advTm="10249"/>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87400" y="1943100"/>
            <a:ext cx="11430000" cy="3784600"/>
          </a:xfrm>
        </p:spPr>
        <p:txBody>
          <a:bodyPr/>
          <a:lstStyle/>
          <a:p>
            <a:r>
              <a:rPr lang="en-US" smtClean="0"/>
              <a:t>Click to edit Master title style</a:t>
            </a:r>
            <a:endParaRPr lang="en-US"/>
          </a:p>
        </p:txBody>
      </p:sp>
    </p:spTree>
    <p:extLst>
      <p:ext uri="{BB962C8B-B14F-4D97-AF65-F5344CB8AC3E}">
        <p14:creationId xmlns:p14="http://schemas.microsoft.com/office/powerpoint/2010/main" val="1752598102"/>
      </p:ext>
    </p:extLst>
  </p:cSld>
  <p:clrMapOvr>
    <a:masterClrMapping/>
  </p:clrMapOvr>
  <p:transition advTm="10249"/>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1897063"/>
            <a:ext cx="11703050" cy="53641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283243"/>
      </p:ext>
    </p:extLst>
  </p:cSld>
  <p:clrMapOvr>
    <a:masterClrMapping/>
  </p:clrMapOvr>
  <p:transition advTm="10249"/>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497380"/>
      </p:ext>
    </p:extLst>
  </p:cSld>
  <p:clrMapOvr>
    <a:masterClrMapping/>
  </p:clrMapOvr>
  <p:transition advTm="10249"/>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54892"/>
      </p:ext>
    </p:extLst>
  </p:cSld>
  <p:clrMapOvr>
    <a:masterClrMapping/>
  </p:clrMapOvr>
  <p:transition advTm="10249"/>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3067"/>
      </p:ext>
    </p:extLst>
  </p:cSld>
  <p:clrMapOvr>
    <a:masterClrMapping/>
  </p:clrMapOvr>
  <p:transition advTm="10249"/>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25438"/>
            <a:ext cx="11703050" cy="1354137"/>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581345565"/>
      </p:ext>
    </p:extLst>
  </p:cSld>
  <p:clrMapOvr>
    <a:masterClrMapping/>
  </p:clrMapOvr>
  <p:transition advTm="10249"/>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93425"/>
      </p:ext>
    </p:extLst>
  </p:cSld>
  <p:clrMapOvr>
    <a:masterClrMapping/>
  </p:clrMapOvr>
  <p:transition advTm="10249"/>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23850"/>
            <a:ext cx="4278313" cy="1376363"/>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23850"/>
            <a:ext cx="7269162" cy="69373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1700213"/>
            <a:ext cx="4278313" cy="556101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6141351"/>
      </p:ext>
    </p:extLst>
  </p:cSld>
  <p:clrMapOvr>
    <a:masterClrMapping/>
  </p:clrMapOvr>
  <p:transition advTm="10249"/>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5689600"/>
            <a:ext cx="7802563" cy="671513"/>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725488"/>
            <a:ext cx="7802563" cy="4876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6361113"/>
            <a:ext cx="7802563" cy="9540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8166426"/>
      </p:ext>
    </p:extLst>
  </p:cSld>
  <p:clrMapOvr>
    <a:masterClrMapping/>
  </p:clrMapOvr>
  <p:transition advTm="10249"/>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6.png"/><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4" Type="http://schemas.openxmlformats.org/officeDocument/2006/relationships/image" Target="../media/image4.png"/><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emf"/><Relationship Id="rId1" Type="http://schemas.openxmlformats.org/officeDocument/2006/relationships/slideLayout" Target="../slideLayouts/slideLayout55.xml"/><Relationship Id="rId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theme" Target="../theme/theme4.xml"/><Relationship Id="rId5" Type="http://schemas.openxmlformats.org/officeDocument/2006/relationships/image" Target="../media/image4.png"/><Relationship Id="rId6" Type="http://schemas.openxmlformats.org/officeDocument/2006/relationships/image" Target="../media/image5.emf"/><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6.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4.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theme" Target="../theme/theme7.xml"/><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emf"/><Relationship Id="rId1" Type="http://schemas.openxmlformats.org/officeDocument/2006/relationships/slideLayout" Target="../slideLayouts/slideLayout45.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theme" Target="../theme/theme9.xml"/><Relationship Id="rId5" Type="http://schemas.openxmlformats.org/officeDocument/2006/relationships/image" Target="../media/image4.png"/><Relationship Id="rId6" Type="http://schemas.openxmlformats.org/officeDocument/2006/relationships/image" Target="../media/image5.emf"/><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1400" y="2897188"/>
            <a:ext cx="8407400" cy="196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advTm="10249"/>
  <p:txStyles>
    <p:titleStyle>
      <a:lvl1pPr algn="ctr" rtl="0" fontAlgn="base">
        <a:spcBef>
          <a:spcPct val="0"/>
        </a:spcBef>
        <a:spcAft>
          <a:spcPct val="0"/>
        </a:spcAft>
        <a:defRPr sz="4600">
          <a:solidFill>
            <a:schemeClr val="tx1"/>
          </a:solidFill>
          <a:latin typeface="+mj-lt"/>
          <a:ea typeface="+mj-ea"/>
          <a:cs typeface="+mj-cs"/>
          <a:sym typeface="Vista Sans OT Bold" charset="0"/>
        </a:defRPr>
      </a:lvl1pPr>
      <a:lvl2pPr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2pPr>
      <a:lvl3pPr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3pPr>
      <a:lvl4pPr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4pPr>
      <a:lvl5pPr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5pPr>
      <a:lvl6pPr marL="457200"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6pPr>
      <a:lvl7pPr marL="914400"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7pPr>
      <a:lvl8pPr marL="1371600"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8pPr>
      <a:lvl9pPr marL="1828800" algn="ctr" rtl="0" fontAlgn="base">
        <a:spcBef>
          <a:spcPct val="0"/>
        </a:spcBef>
        <a:spcAft>
          <a:spcPct val="0"/>
        </a:spcAft>
        <a:defRPr sz="4600">
          <a:solidFill>
            <a:schemeClr val="tx1"/>
          </a:solidFill>
          <a:latin typeface="Vista Sans OT Bold" charset="0"/>
          <a:ea typeface="ヒラギノ角ゴ ProN W6" charset="0"/>
          <a:cs typeface="ヒラギノ角ゴ ProN W6" charset="0"/>
          <a:sym typeface="Vista Sans OT Bold" charset="0"/>
        </a:defRPr>
      </a:lvl9pPr>
    </p:titleStyle>
    <p:bodyStyle>
      <a:lvl1pPr algn="ctr" rtl="0" fontAlgn="base">
        <a:spcBef>
          <a:spcPts val="200"/>
        </a:spcBef>
        <a:spcAft>
          <a:spcPct val="0"/>
        </a:spcAft>
        <a:defRPr sz="1600">
          <a:solidFill>
            <a:schemeClr val="tx1"/>
          </a:solidFill>
          <a:latin typeface="+mn-lt"/>
          <a:ea typeface="+mn-ea"/>
          <a:cs typeface="+mn-cs"/>
          <a:sym typeface="Helvetica" charset="0"/>
        </a:defRPr>
      </a:lvl1pPr>
      <a:lvl2pPr algn="ctr" rtl="0" fontAlgn="base">
        <a:spcBef>
          <a:spcPts val="200"/>
        </a:spcBef>
        <a:spcAft>
          <a:spcPct val="0"/>
        </a:spcAft>
        <a:defRPr sz="1600">
          <a:solidFill>
            <a:schemeClr val="tx1"/>
          </a:solidFill>
          <a:latin typeface="+mn-lt"/>
          <a:ea typeface="+mn-ea"/>
          <a:cs typeface="+mn-cs"/>
          <a:sym typeface="Helvetica" charset="0"/>
        </a:defRPr>
      </a:lvl2pPr>
      <a:lvl3pPr algn="ctr" rtl="0" fontAlgn="base">
        <a:spcBef>
          <a:spcPts val="200"/>
        </a:spcBef>
        <a:spcAft>
          <a:spcPct val="0"/>
        </a:spcAft>
        <a:defRPr sz="1600">
          <a:solidFill>
            <a:schemeClr val="tx1"/>
          </a:solidFill>
          <a:latin typeface="+mn-lt"/>
          <a:ea typeface="+mn-ea"/>
          <a:cs typeface="+mn-cs"/>
          <a:sym typeface="Helvetica" charset="0"/>
        </a:defRPr>
      </a:lvl3pPr>
      <a:lvl4pPr algn="ctr" rtl="0" fontAlgn="base">
        <a:spcBef>
          <a:spcPts val="200"/>
        </a:spcBef>
        <a:spcAft>
          <a:spcPct val="0"/>
        </a:spcAft>
        <a:defRPr sz="1600">
          <a:solidFill>
            <a:schemeClr val="tx1"/>
          </a:solidFill>
          <a:latin typeface="+mn-lt"/>
          <a:ea typeface="+mn-ea"/>
          <a:cs typeface="+mn-cs"/>
          <a:sym typeface="Helvetica" charset="0"/>
        </a:defRPr>
      </a:lvl4pPr>
      <a:lvl5pPr algn="ctr" rtl="0" fontAlgn="base">
        <a:spcBef>
          <a:spcPts val="200"/>
        </a:spcBef>
        <a:spcAft>
          <a:spcPct val="0"/>
        </a:spcAft>
        <a:defRPr sz="1600">
          <a:solidFill>
            <a:schemeClr val="tx1"/>
          </a:solidFill>
          <a:latin typeface="+mn-lt"/>
          <a:ea typeface="+mn-ea"/>
          <a:cs typeface="+mn-cs"/>
          <a:sym typeface="Helvetica" charset="0"/>
        </a:defRPr>
      </a:lvl5pPr>
      <a:lvl6pPr marL="457200" algn="ctr" rtl="0" fontAlgn="base">
        <a:spcBef>
          <a:spcPts val="200"/>
        </a:spcBef>
        <a:spcAft>
          <a:spcPct val="0"/>
        </a:spcAft>
        <a:defRPr sz="1600">
          <a:solidFill>
            <a:schemeClr val="tx1"/>
          </a:solidFill>
          <a:latin typeface="+mn-lt"/>
          <a:ea typeface="+mn-ea"/>
          <a:cs typeface="+mn-cs"/>
          <a:sym typeface="Helvetica" charset="0"/>
        </a:defRPr>
      </a:lvl6pPr>
      <a:lvl7pPr marL="914400" algn="ctr" rtl="0" fontAlgn="base">
        <a:spcBef>
          <a:spcPts val="200"/>
        </a:spcBef>
        <a:spcAft>
          <a:spcPct val="0"/>
        </a:spcAft>
        <a:defRPr sz="1600">
          <a:solidFill>
            <a:schemeClr val="tx1"/>
          </a:solidFill>
          <a:latin typeface="+mn-lt"/>
          <a:ea typeface="+mn-ea"/>
          <a:cs typeface="+mn-cs"/>
          <a:sym typeface="Helvetica" charset="0"/>
        </a:defRPr>
      </a:lvl7pPr>
      <a:lvl8pPr marL="1371600" algn="ctr" rtl="0" fontAlgn="base">
        <a:spcBef>
          <a:spcPts val="200"/>
        </a:spcBef>
        <a:spcAft>
          <a:spcPct val="0"/>
        </a:spcAft>
        <a:defRPr sz="1600">
          <a:solidFill>
            <a:schemeClr val="tx1"/>
          </a:solidFill>
          <a:latin typeface="+mn-lt"/>
          <a:ea typeface="+mn-ea"/>
          <a:cs typeface="+mn-cs"/>
          <a:sym typeface="Helvetica" charset="0"/>
        </a:defRPr>
      </a:lvl8pPr>
      <a:lvl9pPr marL="1828800" algn="ctr" rtl="0" fontAlgn="base">
        <a:spcBef>
          <a:spcPts val="200"/>
        </a:spcBef>
        <a:spcAft>
          <a:spcPct val="0"/>
        </a:spcAft>
        <a:defRPr sz="1600">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2051" name="Rectangle 1"/>
          <p:cNvSpPr>
            <a:spLocks noGrp="1" noChangeArrowheads="1"/>
          </p:cNvSpPr>
          <p:nvPr>
            <p:ph type="title"/>
          </p:nvPr>
        </p:nvSpPr>
        <p:spPr bwMode="auto">
          <a:xfrm>
            <a:off x="787400" y="1943100"/>
            <a:ext cx="11430000" cy="3784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
        <p:nvSpPr>
          <p:cNvPr id="2052" name="Rectangle 2"/>
          <p:cNvSpPr>
            <a:spLocks noGrp="1" noChangeArrowheads="1"/>
          </p:cNvSpPr>
          <p:nvPr>
            <p:ph type="body" idx="1"/>
          </p:nvPr>
        </p:nvSpPr>
        <p:spPr bwMode="auto">
          <a:xfrm>
            <a:off x="787400" y="6448425"/>
            <a:ext cx="11417300" cy="10033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695325"/>
            <a:ext cx="16637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77" r:id="rId1"/>
    <p:sldLayoutId id="2147483778" r:id="rId2"/>
  </p:sldLayoutIdLst>
  <p:transition advTm="10249"/>
  <p:txStyles>
    <p:titleStyle>
      <a:lvl1pPr algn="l" rtl="0" eaLnBrk="1" fontAlgn="base" hangingPunct="1">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900" indent="-342900" algn="l" rtl="0" eaLnBrk="1" fontAlgn="base" hangingPunct="1">
        <a:spcBef>
          <a:spcPts val="200"/>
        </a:spcBef>
        <a:spcAft>
          <a:spcPct val="0"/>
        </a:spcAft>
        <a:buChar char="•"/>
        <a:defRPr sz="3200">
          <a:solidFill>
            <a:srgbClr val="AFBEE3"/>
          </a:solidFill>
          <a:latin typeface="+mn-lt"/>
          <a:ea typeface="+mn-ea"/>
          <a:cs typeface="+mn-cs"/>
          <a:sym typeface="Vista Sans OT Reg" charset="0"/>
        </a:defRPr>
      </a:lvl1pPr>
      <a:lvl2pPr marL="742950" indent="-285750" algn="l" rtl="0" eaLnBrk="1" fontAlgn="base" hangingPunct="1">
        <a:spcBef>
          <a:spcPts val="200"/>
        </a:spcBef>
        <a:spcAft>
          <a:spcPct val="0"/>
        </a:spcAft>
        <a:buChar char="–"/>
        <a:defRPr sz="2800">
          <a:solidFill>
            <a:srgbClr val="AFBEE3"/>
          </a:solidFill>
          <a:latin typeface="+mn-lt"/>
          <a:ea typeface="+mn-ea"/>
          <a:cs typeface="+mn-cs"/>
          <a:sym typeface="Vista Sans OT Reg" charset="0"/>
        </a:defRPr>
      </a:lvl2pPr>
      <a:lvl3pPr marL="1143000" indent="-228600" algn="l" rtl="0" eaLnBrk="1" fontAlgn="base" hangingPunct="1">
        <a:spcBef>
          <a:spcPts val="200"/>
        </a:spcBef>
        <a:spcAft>
          <a:spcPct val="0"/>
        </a:spcAft>
        <a:buChar char="•"/>
        <a:defRPr sz="2400">
          <a:solidFill>
            <a:srgbClr val="AFBEE3"/>
          </a:solidFill>
          <a:latin typeface="+mn-lt"/>
          <a:ea typeface="+mn-ea"/>
          <a:cs typeface="+mn-cs"/>
          <a:sym typeface="Vista Sans OT Reg" charset="0"/>
        </a:defRPr>
      </a:lvl3pPr>
      <a:lvl4pPr marL="1600200" indent="-228600" algn="l" rtl="0" eaLnBrk="1" fontAlgn="base" hangingPunct="1">
        <a:spcBef>
          <a:spcPts val="200"/>
        </a:spcBef>
        <a:spcAft>
          <a:spcPct val="0"/>
        </a:spcAft>
        <a:buChar char="–"/>
        <a:defRPr sz="2000">
          <a:solidFill>
            <a:srgbClr val="AFBEE3"/>
          </a:solidFill>
          <a:latin typeface="+mn-lt"/>
          <a:ea typeface="+mn-ea"/>
          <a:cs typeface="+mn-cs"/>
          <a:sym typeface="Vista Sans OT Reg" charset="0"/>
        </a:defRPr>
      </a:lvl4pPr>
      <a:lvl5pPr marL="2057400" indent="-228600" algn="l" rtl="0" eaLnBrk="1" fontAlgn="base" hangingPunct="1">
        <a:spcBef>
          <a:spcPts val="200"/>
        </a:spcBef>
        <a:spcAft>
          <a:spcPct val="0"/>
        </a:spcAft>
        <a:buChar char="»"/>
        <a:defRPr sz="2000">
          <a:solidFill>
            <a:srgbClr val="AFBEE3"/>
          </a:solidFill>
          <a:latin typeface="+mn-lt"/>
          <a:ea typeface="+mn-ea"/>
          <a:cs typeface="+mn-cs"/>
          <a:sym typeface="Vista Sans OT Reg" charset="0"/>
        </a:defRPr>
      </a:lvl5pPr>
      <a:lvl6pPr marL="457200" algn="l" rtl="0" eaLnBrk="1" fontAlgn="base" hangingPunct="1">
        <a:spcBef>
          <a:spcPts val="200"/>
        </a:spcBef>
        <a:spcAft>
          <a:spcPct val="0"/>
        </a:spcAft>
        <a:defRPr>
          <a:solidFill>
            <a:srgbClr val="AFBEE3"/>
          </a:solidFill>
          <a:latin typeface="+mn-lt"/>
          <a:ea typeface="+mn-ea"/>
          <a:cs typeface="+mn-cs"/>
          <a:sym typeface="Vista Sans OT Reg" pitchFamily="-65" charset="0"/>
        </a:defRPr>
      </a:lvl6pPr>
      <a:lvl7pPr marL="914400" algn="l" rtl="0" eaLnBrk="1" fontAlgn="base" hangingPunct="1">
        <a:spcBef>
          <a:spcPts val="200"/>
        </a:spcBef>
        <a:spcAft>
          <a:spcPct val="0"/>
        </a:spcAft>
        <a:defRPr>
          <a:solidFill>
            <a:srgbClr val="AFBEE3"/>
          </a:solidFill>
          <a:latin typeface="+mn-lt"/>
          <a:ea typeface="+mn-ea"/>
          <a:cs typeface="+mn-cs"/>
          <a:sym typeface="Vista Sans OT Reg" pitchFamily="-65" charset="0"/>
        </a:defRPr>
      </a:lvl7pPr>
      <a:lvl8pPr marL="1371600" algn="l" rtl="0" eaLnBrk="1" fontAlgn="base" hangingPunct="1">
        <a:spcBef>
          <a:spcPts val="200"/>
        </a:spcBef>
        <a:spcAft>
          <a:spcPct val="0"/>
        </a:spcAft>
        <a:defRPr>
          <a:solidFill>
            <a:srgbClr val="AFBEE3"/>
          </a:solidFill>
          <a:latin typeface="+mn-lt"/>
          <a:ea typeface="+mn-ea"/>
          <a:cs typeface="+mn-cs"/>
          <a:sym typeface="Vista Sans OT Reg" pitchFamily="-65" charset="0"/>
        </a:defRPr>
      </a:lvl8pPr>
      <a:lvl9pPr marL="1828800" algn="l" rtl="0" eaLnBrk="1" fontAlgn="base" hangingPunct="1">
        <a:spcBef>
          <a:spcPts val="200"/>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3075" name="Rectangle 1"/>
          <p:cNvSpPr>
            <a:spLocks noGrp="1" noChangeArrowheads="1"/>
          </p:cNvSpPr>
          <p:nvPr>
            <p:ph type="title"/>
          </p:nvPr>
        </p:nvSpPr>
        <p:spPr bwMode="auto">
          <a:xfrm>
            <a:off x="787400" y="1943100"/>
            <a:ext cx="11430000" cy="3784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Tree>
  </p:cSld>
  <p:clrMap bg1="dk2" tx1="lt1" bg2="dk1" tx2="lt2" accent1="accent1" accent2="accent2" accent3="accent3" accent4="accent4" accent5="accent5" accent6="accent6" hlink="hlink" folHlink="folHlink"/>
  <p:sldLayoutIdLst>
    <p:sldLayoutId id="2147483780" r:id="rId1"/>
    <p:sldLayoutId id="2147483781" r:id="rId2"/>
  </p:sldLayoutIdLst>
  <p:transition advTm="10249"/>
  <p:txStyles>
    <p:titleStyle>
      <a:lvl1pPr algn="l" rtl="0" eaLnBrk="1" fontAlgn="base" hangingPunct="1">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900" indent="-342900" algn="ctr" rtl="0" eaLnBrk="1" fontAlgn="base" hangingPunct="1">
        <a:spcBef>
          <a:spcPts val="200"/>
        </a:spcBef>
        <a:spcAft>
          <a:spcPct val="0"/>
        </a:spcAft>
        <a:buChar char="•"/>
        <a:defRPr sz="1600">
          <a:solidFill>
            <a:schemeClr val="tx1"/>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chemeClr val="tx1"/>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5pPr>
      <a:lvl6pPr marL="457200" algn="ctr" rtl="0" eaLnBrk="1" fontAlgn="base" hangingPunct="1">
        <a:spcBef>
          <a:spcPts val="200"/>
        </a:spcBef>
        <a:spcAft>
          <a:spcPct val="0"/>
        </a:spcAft>
        <a:defRPr sz="1600">
          <a:solidFill>
            <a:schemeClr val="tx1"/>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chemeClr val="tx1"/>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chemeClr val="tx1"/>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13004800" cy="8128000"/>
          </a:xfrm>
          <a:prstGeom prst="rect">
            <a:avLst/>
          </a:prstGeom>
          <a:solidFill>
            <a:schemeClr val="bg1"/>
          </a:solidFill>
          <a:ln w="203200">
            <a:solidFill>
              <a:srgbClr val="FFFFFF"/>
            </a:solidFill>
            <a:miter lim="800000"/>
            <a:headEnd type="arrow" w="med" len="med"/>
            <a:tailEnd/>
          </a:ln>
        </p:spPr>
        <p:txBody>
          <a:bodyPr/>
          <a:lstStyle/>
          <a:p>
            <a:pPr>
              <a:lnSpc>
                <a:spcPct val="90000"/>
              </a:lnSpc>
            </a:pPr>
            <a:endParaRPr lang="en-US" sz="1800"/>
          </a:p>
        </p:txBody>
      </p:sp>
      <p:sp>
        <p:nvSpPr>
          <p:cNvPr id="5123" name="Rectangle 1"/>
          <p:cNvSpPr>
            <a:spLocks noGrp="1" noChangeArrowheads="1"/>
          </p:cNvSpPr>
          <p:nvPr>
            <p:ph type="title"/>
          </p:nvPr>
        </p:nvSpPr>
        <p:spPr bwMode="auto">
          <a:xfrm>
            <a:off x="787400" y="647700"/>
            <a:ext cx="11417300" cy="660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
        <p:nvSpPr>
          <p:cNvPr id="5124" name="Rectangle 2"/>
          <p:cNvSpPr>
            <a:spLocks noGrp="1" noChangeArrowheads="1"/>
          </p:cNvSpPr>
          <p:nvPr>
            <p:ph type="body" idx="1"/>
          </p:nvPr>
        </p:nvSpPr>
        <p:spPr bwMode="auto">
          <a:xfrm>
            <a:off x="787400" y="1612900"/>
            <a:ext cx="11417300" cy="59563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Vista Sans OT Reg" charset="0"/>
              </a:rPr>
              <a:t>Click to edit Master text styles</a:t>
            </a:r>
          </a:p>
          <a:p>
            <a:pPr lvl="1"/>
            <a:r>
              <a:rPr lang="en-US" smtClean="0">
                <a:sym typeface="Vista Sans OT Reg" charset="0"/>
              </a:rPr>
              <a:t>Second level</a:t>
            </a:r>
          </a:p>
          <a:p>
            <a:pPr lvl="2"/>
            <a:r>
              <a:rPr lang="en-US" smtClean="0">
                <a:sym typeface="Vista Sans OT Reg" charset="0"/>
              </a:rPr>
              <a:t>Third level</a:t>
            </a:r>
          </a:p>
          <a:p>
            <a:pPr lvl="3"/>
            <a:r>
              <a:rPr lang="en-US" smtClean="0">
                <a:sym typeface="Vista Sans OT Reg" charset="0"/>
              </a:rPr>
              <a:t>Fourth level</a:t>
            </a:r>
          </a:p>
          <a:p>
            <a:pPr lvl="4"/>
            <a:r>
              <a:rPr lang="en-US" smtClean="0">
                <a:sym typeface="Vista Sans OT Reg" charset="0"/>
              </a:rPr>
              <a:t>Fifth level</a:t>
            </a:r>
            <a:endParaRPr lang="en-US">
              <a:sym typeface="Vista Sans OT Reg" charset="0"/>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Lst>
  <p:transition advTm="10249"/>
  <p:txStyles>
    <p:titleStyle>
      <a:lvl1pPr algn="l" rtl="0" eaLnBrk="1" fontAlgn="base" hangingPunct="1">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14313" indent="-214313" algn="l" rtl="0" eaLnBrk="1" fontAlgn="base" hangingPunct="1">
        <a:lnSpc>
          <a:spcPct val="110000"/>
        </a:lnSpc>
        <a:spcBef>
          <a:spcPts val="1700"/>
        </a:spcBef>
        <a:spcAft>
          <a:spcPct val="0"/>
        </a:spcAft>
        <a:buClr>
          <a:srgbClr val="415995"/>
        </a:buClr>
        <a:buSzPct val="64000"/>
        <a:buFont typeface="Lucida Grande" charset="0"/>
        <a:buChar char="▪"/>
        <a:defRPr sz="2800">
          <a:solidFill>
            <a:schemeClr val="tx1"/>
          </a:solidFill>
          <a:latin typeface="+mn-lt"/>
          <a:ea typeface="+mn-ea"/>
          <a:cs typeface="+mn-cs"/>
          <a:sym typeface="Vista Sans OT Reg" charset="0"/>
        </a:defRPr>
      </a:lvl1pPr>
      <a:lvl2pPr marL="479425" indent="-238125" algn="l" rtl="0" eaLnBrk="1" fontAlgn="base" hangingPunct="1">
        <a:lnSpc>
          <a:spcPct val="110000"/>
        </a:lnSpc>
        <a:spcBef>
          <a:spcPts val="1400"/>
        </a:spcBef>
        <a:spcAft>
          <a:spcPct val="0"/>
        </a:spcAft>
        <a:buClr>
          <a:srgbClr val="888888"/>
        </a:buClr>
        <a:buSzPct val="64000"/>
        <a:buFont typeface="Lucida Grande" charset="0"/>
        <a:buChar char="▪"/>
        <a:defRPr sz="2800">
          <a:solidFill>
            <a:schemeClr val="tx1"/>
          </a:solidFill>
          <a:latin typeface="+mn-lt"/>
          <a:ea typeface="+mn-ea"/>
          <a:cs typeface="+mn-cs"/>
          <a:sym typeface="Vista Sans OT Reg" charset="0"/>
        </a:defRPr>
      </a:lvl2pPr>
      <a:lvl3pPr marL="695325" indent="-174625" algn="l" rtl="0" eaLnBrk="1" fontAlgn="base" hangingPunct="1">
        <a:lnSpc>
          <a:spcPct val="110000"/>
        </a:lnSpc>
        <a:spcBef>
          <a:spcPts val="1400"/>
        </a:spcBef>
        <a:spcAft>
          <a:spcPct val="0"/>
        </a:spcAft>
        <a:buClr>
          <a:srgbClr val="888888"/>
        </a:buClr>
        <a:buSzPct val="54000"/>
        <a:buFont typeface="Lucida Grande" charset="0"/>
        <a:buChar char="▪"/>
        <a:defRPr sz="2600">
          <a:solidFill>
            <a:schemeClr val="tx1"/>
          </a:solidFill>
          <a:latin typeface="+mn-lt"/>
          <a:ea typeface="+mn-ea"/>
          <a:cs typeface="+mn-cs"/>
          <a:sym typeface="Vista Sans OT Reg" charset="0"/>
        </a:defRPr>
      </a:lvl3pPr>
      <a:lvl4pPr marL="928688" indent="-179388" algn="l" rtl="0" eaLnBrk="1" fontAlgn="base" hangingPunct="1">
        <a:lnSpc>
          <a:spcPct val="110000"/>
        </a:lnSpc>
        <a:spcBef>
          <a:spcPts val="1400"/>
        </a:spcBef>
        <a:spcAft>
          <a:spcPct val="0"/>
        </a:spcAft>
        <a:buClr>
          <a:srgbClr val="888888"/>
        </a:buClr>
        <a:buSzPct val="44000"/>
        <a:buFont typeface="Lucida Grande" charset="0"/>
        <a:buChar char="▪"/>
        <a:defRPr sz="2600">
          <a:solidFill>
            <a:schemeClr val="tx1"/>
          </a:solidFill>
          <a:latin typeface="+mn-lt"/>
          <a:ea typeface="+mn-ea"/>
          <a:cs typeface="+mn-cs"/>
          <a:sym typeface="Vista Sans OT Reg" charset="0"/>
        </a:defRPr>
      </a:lvl4pPr>
      <a:lvl5pPr marL="1158875" indent="-160338" algn="l" rtl="0" eaLnBrk="1" fontAlgn="base" hangingPunct="1">
        <a:lnSpc>
          <a:spcPct val="110000"/>
        </a:lnSpc>
        <a:spcBef>
          <a:spcPts val="1400"/>
        </a:spcBef>
        <a:spcAft>
          <a:spcPct val="0"/>
        </a:spcAft>
        <a:buClr>
          <a:srgbClr val="888888"/>
        </a:buClr>
        <a:buSzPct val="44000"/>
        <a:buFont typeface="Lucida Grande" charset="0"/>
        <a:buChar char="▪"/>
        <a:defRPr sz="2400">
          <a:solidFill>
            <a:schemeClr val="tx1"/>
          </a:solidFill>
          <a:latin typeface="+mn-lt"/>
          <a:ea typeface="+mn-ea"/>
          <a:cs typeface="+mn-cs"/>
          <a:sym typeface="Vista Sans OT Reg" charset="0"/>
        </a:defRPr>
      </a:lvl5pPr>
      <a:lvl6pPr marL="16160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6pPr>
      <a:lvl7pPr marL="20732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7pPr>
      <a:lvl8pPr marL="25304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8pPr>
      <a:lvl9pPr marL="29876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6147" name="Rectangle 1"/>
          <p:cNvSpPr>
            <a:spLocks/>
          </p:cNvSpPr>
          <p:nvPr/>
        </p:nvSpPr>
        <p:spPr bwMode="auto">
          <a:xfrm>
            <a:off x="3475038" y="4765675"/>
            <a:ext cx="714375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b">
            <a:spAutoFit/>
          </a:bodyPr>
          <a:lstStyle/>
          <a:p>
            <a:pPr algn="r">
              <a:lnSpc>
                <a:spcPct val="90000"/>
              </a:lnSpc>
            </a:pPr>
            <a:r>
              <a:rPr lang="en-US" sz="1100">
                <a:solidFill>
                  <a:srgbClr val="9CADD7"/>
                </a:solidFill>
                <a:cs typeface="Vista Sans OT Reg" charset="0"/>
              </a:rPr>
              <a:t>(c) 2009 Facebook, Inc. or its licensors.  "Facebook" is a registered trademark of Facebook, Inc.. All rights reserved. 1.0</a:t>
            </a:r>
          </a:p>
        </p:txBody>
      </p:sp>
      <p:pic>
        <p:nvPicPr>
          <p:cNvPr id="6148" name="Picture 3" descr="fb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2998788"/>
            <a:ext cx="8153400" cy="167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Lst>
  <p:transition advTm="10249"/>
  <p:txStyles>
    <p:titleStyle>
      <a:lvl1pPr algn="ctr" rtl="0" eaLnBrk="1" fontAlgn="base" hangingPunct="1">
        <a:spcBef>
          <a:spcPct val="0"/>
        </a:spcBef>
        <a:spcAft>
          <a:spcPct val="0"/>
        </a:spcAft>
        <a:defRPr sz="4600">
          <a:solidFill>
            <a:srgbClr val="FFFFFF"/>
          </a:solidFill>
          <a:latin typeface="+mj-lt"/>
          <a:ea typeface="+mj-ea"/>
          <a:cs typeface="+mj-cs"/>
          <a:sym typeface="Vista Sans OT Bold" charset="0"/>
        </a:defRPr>
      </a:lvl1pPr>
      <a:lvl2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5pPr>
      <a:lvl6pPr marL="4572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900" indent="-342900" algn="ctr" rtl="0" eaLnBrk="1" fontAlgn="base" hangingPunct="1">
        <a:spcBef>
          <a:spcPts val="200"/>
        </a:spcBef>
        <a:spcAft>
          <a:spcPct val="0"/>
        </a:spcAft>
        <a:buChar char="•"/>
        <a:defRPr sz="1600">
          <a:solidFill>
            <a:srgbClr val="FFFFFF"/>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rgbClr val="FFFFFF"/>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5pPr>
      <a:lvl6pPr marL="4572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p:cNvSpPr>
          <p:nvPr/>
        </p:nvSpPr>
        <p:spPr bwMode="auto">
          <a:xfrm>
            <a:off x="3575050" y="4765675"/>
            <a:ext cx="7043738"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r"/>
            <a:r>
              <a:rPr lang="en-US" sz="1100">
                <a:solidFill>
                  <a:srgbClr val="879AD5"/>
                </a:solidFill>
                <a:ea typeface="ＭＳ Ｐゴシック" charset="0"/>
                <a:cs typeface="Vista Sans OT Reg" charset="0"/>
              </a:rPr>
              <a:t>(c) 2007 Facebook, Inc. or its licensors.  "Facebook" is a registered trademark of Facebook, Inc.. All rights reserved. 1.0</a:t>
            </a:r>
          </a:p>
        </p:txBody>
      </p:sp>
      <p:pic>
        <p:nvPicPr>
          <p:cNvPr id="819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1400" y="2897188"/>
            <a:ext cx="8407400" cy="196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advTm="10249"/>
  <p:txStyles>
    <p:titleStyle>
      <a:lvl1pPr algn="ctr" rtl="0" fontAlgn="base">
        <a:spcBef>
          <a:spcPct val="0"/>
        </a:spcBef>
        <a:spcAft>
          <a:spcPct val="0"/>
        </a:spcAft>
        <a:defRPr sz="4600">
          <a:solidFill>
            <a:srgbClr val="FFFFFF"/>
          </a:solidFill>
          <a:latin typeface="+mj-lt"/>
          <a:ea typeface="+mj-ea"/>
          <a:cs typeface="+mj-cs"/>
          <a:sym typeface="Vista Sans OT Bold" charset="0"/>
        </a:defRPr>
      </a:lvl1pPr>
      <a:lvl2pPr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2pPr>
      <a:lvl3pPr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3pPr>
      <a:lvl4pPr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4pPr>
      <a:lvl5pPr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5pPr>
      <a:lvl6pPr marL="457200"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6pPr>
      <a:lvl7pPr marL="914400"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7pPr>
      <a:lvl8pPr marL="1371600"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8pPr>
      <a:lvl9pPr marL="1828800" algn="ctr" rtl="0" fontAlgn="base">
        <a:spcBef>
          <a:spcPct val="0"/>
        </a:spcBef>
        <a:spcAft>
          <a:spcPct val="0"/>
        </a:spcAft>
        <a:defRPr sz="4600">
          <a:solidFill>
            <a:srgbClr val="FFFFFF"/>
          </a:solidFill>
          <a:latin typeface="Vista Sans OT Bold" charset="0"/>
          <a:ea typeface="ヒラギノ角ゴ ProN W6" charset="0"/>
          <a:cs typeface="ヒラギノ角ゴ ProN W6" charset="0"/>
          <a:sym typeface="Vista Sans OT Bold" charset="0"/>
        </a:defRPr>
      </a:lvl9pPr>
    </p:titleStyle>
    <p:bodyStyle>
      <a:lvl1pPr algn="ctr" rtl="0" fontAlgn="base">
        <a:spcBef>
          <a:spcPts val="200"/>
        </a:spcBef>
        <a:spcAft>
          <a:spcPct val="0"/>
        </a:spcAft>
        <a:defRPr sz="1600">
          <a:solidFill>
            <a:srgbClr val="FFFFFF"/>
          </a:solidFill>
          <a:latin typeface="+mn-lt"/>
          <a:ea typeface="+mn-ea"/>
          <a:cs typeface="+mn-cs"/>
          <a:sym typeface="Helvetica" charset="0"/>
        </a:defRPr>
      </a:lvl1pPr>
      <a:lvl2pPr algn="ctr" rtl="0" fontAlgn="base">
        <a:spcBef>
          <a:spcPts val="200"/>
        </a:spcBef>
        <a:spcAft>
          <a:spcPct val="0"/>
        </a:spcAft>
        <a:defRPr sz="1600">
          <a:solidFill>
            <a:srgbClr val="FFFFFF"/>
          </a:solidFill>
          <a:latin typeface="+mn-lt"/>
          <a:ea typeface="+mn-ea"/>
          <a:cs typeface="+mn-cs"/>
          <a:sym typeface="Helvetica" charset="0"/>
        </a:defRPr>
      </a:lvl2pPr>
      <a:lvl3pPr algn="ctr" rtl="0" fontAlgn="base">
        <a:spcBef>
          <a:spcPts val="200"/>
        </a:spcBef>
        <a:spcAft>
          <a:spcPct val="0"/>
        </a:spcAft>
        <a:defRPr sz="1600">
          <a:solidFill>
            <a:srgbClr val="FFFFFF"/>
          </a:solidFill>
          <a:latin typeface="+mn-lt"/>
          <a:ea typeface="+mn-ea"/>
          <a:cs typeface="+mn-cs"/>
          <a:sym typeface="Helvetica" charset="0"/>
        </a:defRPr>
      </a:lvl3pPr>
      <a:lvl4pPr algn="ctr" rtl="0" fontAlgn="base">
        <a:spcBef>
          <a:spcPts val="200"/>
        </a:spcBef>
        <a:spcAft>
          <a:spcPct val="0"/>
        </a:spcAft>
        <a:defRPr sz="1600">
          <a:solidFill>
            <a:srgbClr val="FFFFFF"/>
          </a:solidFill>
          <a:latin typeface="+mn-lt"/>
          <a:ea typeface="+mn-ea"/>
          <a:cs typeface="+mn-cs"/>
          <a:sym typeface="Helvetica" charset="0"/>
        </a:defRPr>
      </a:lvl4pPr>
      <a:lvl5pPr algn="ctr" rtl="0" fontAlgn="base">
        <a:spcBef>
          <a:spcPts val="200"/>
        </a:spcBef>
        <a:spcAft>
          <a:spcPct val="0"/>
        </a:spcAft>
        <a:defRPr sz="1600">
          <a:solidFill>
            <a:srgbClr val="FFFFFF"/>
          </a:solidFill>
          <a:latin typeface="+mn-lt"/>
          <a:ea typeface="+mn-ea"/>
          <a:cs typeface="+mn-cs"/>
          <a:sym typeface="Helvetica" charset="0"/>
        </a:defRPr>
      </a:lvl5pPr>
      <a:lvl6pPr marL="457200" algn="ctr" rtl="0" fontAlgn="base">
        <a:spcBef>
          <a:spcPts val="200"/>
        </a:spcBef>
        <a:spcAft>
          <a:spcPct val="0"/>
        </a:spcAft>
        <a:defRPr sz="1600">
          <a:solidFill>
            <a:srgbClr val="FFFFFF"/>
          </a:solidFill>
          <a:latin typeface="+mn-lt"/>
          <a:ea typeface="+mn-ea"/>
          <a:cs typeface="+mn-cs"/>
          <a:sym typeface="Helvetica" charset="0"/>
        </a:defRPr>
      </a:lvl6pPr>
      <a:lvl7pPr marL="914400" algn="ctr" rtl="0" fontAlgn="base">
        <a:spcBef>
          <a:spcPts val="200"/>
        </a:spcBef>
        <a:spcAft>
          <a:spcPct val="0"/>
        </a:spcAft>
        <a:defRPr sz="1600">
          <a:solidFill>
            <a:srgbClr val="FFFFFF"/>
          </a:solidFill>
          <a:latin typeface="+mn-lt"/>
          <a:ea typeface="+mn-ea"/>
          <a:cs typeface="+mn-cs"/>
          <a:sym typeface="Helvetica" charset="0"/>
        </a:defRPr>
      </a:lvl7pPr>
      <a:lvl8pPr marL="1371600" algn="ctr" rtl="0" fontAlgn="base">
        <a:spcBef>
          <a:spcPts val="200"/>
        </a:spcBef>
        <a:spcAft>
          <a:spcPct val="0"/>
        </a:spcAft>
        <a:defRPr sz="1600">
          <a:solidFill>
            <a:srgbClr val="FFFFFF"/>
          </a:solidFill>
          <a:latin typeface="+mn-lt"/>
          <a:ea typeface="+mn-ea"/>
          <a:cs typeface="+mn-cs"/>
          <a:sym typeface="Helvetica" charset="0"/>
        </a:defRPr>
      </a:lvl8pPr>
      <a:lvl9pPr marL="1828800" algn="ctr" rtl="0" fontAlgn="base">
        <a:spcBef>
          <a:spcPts val="200"/>
        </a:spcBef>
        <a:spcAft>
          <a:spcPct val="0"/>
        </a:spcAft>
        <a:defRPr sz="1600">
          <a:solidFill>
            <a:srgbClr val="FFFFFF"/>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787400" y="647700"/>
            <a:ext cx="11417300" cy="660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9218" name="Rectangle 2"/>
          <p:cNvSpPr>
            <a:spLocks noGrp="1" noChangeArrowheads="1"/>
          </p:cNvSpPr>
          <p:nvPr>
            <p:ph type="body" idx="1"/>
          </p:nvPr>
        </p:nvSpPr>
        <p:spPr bwMode="auto">
          <a:xfrm>
            <a:off x="787400" y="1295400"/>
            <a:ext cx="11417300" cy="60579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pic>
        <p:nvPicPr>
          <p:cNvPr id="92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8128000"/>
          </a:xfrm>
          <a:prstGeom prst="rect">
            <a:avLst/>
          </a:prstGeom>
          <a:noFill/>
          <a:ln w="203200"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advTm="10249"/>
  <p:txStyles>
    <p:titleStyle>
      <a:lvl1pPr algn="l" rtl="0" fontAlgn="base">
        <a:lnSpc>
          <a:spcPct val="90000"/>
        </a:lnSpc>
        <a:spcBef>
          <a:spcPct val="0"/>
        </a:spcBef>
        <a:spcAft>
          <a:spcPct val="0"/>
        </a:spcAft>
        <a:defRPr sz="4600">
          <a:solidFill>
            <a:schemeClr val="tx1"/>
          </a:solidFill>
          <a:latin typeface="+mj-lt"/>
          <a:ea typeface="+mj-ea"/>
          <a:cs typeface="+mj-cs"/>
          <a:sym typeface="Vista Sans OT Medium" charset="0"/>
        </a:defRPr>
      </a:lvl1pPr>
      <a:lvl2pPr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2pPr>
      <a:lvl3pPr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3pPr>
      <a:lvl4pPr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4pPr>
      <a:lvl5pPr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6pPr>
      <a:lvl7pPr marL="914400"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7pPr>
      <a:lvl8pPr marL="1371600"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8pPr>
      <a:lvl9pPr marL="1828800" algn="l" rtl="0" fontAlgn="base">
        <a:lnSpc>
          <a:spcPct val="90000"/>
        </a:lnSpc>
        <a:spcBef>
          <a:spcPct val="0"/>
        </a:spcBef>
        <a:spcAft>
          <a:spcPct val="0"/>
        </a:spcAft>
        <a:defRPr sz="4600">
          <a:solidFill>
            <a:schemeClr val="tx1"/>
          </a:solidFill>
          <a:latin typeface="Vista Sans OT Medium" charset="0"/>
          <a:ea typeface="ヒラギノ角ゴ ProN W6" charset="0"/>
          <a:cs typeface="ヒラギノ角ゴ ProN W6" charset="0"/>
          <a:sym typeface="Vista Sans OT Medium" charset="0"/>
        </a:defRPr>
      </a:lvl9pPr>
    </p:titleStyle>
    <p:bodyStyle>
      <a:lvl1pPr algn="l" rtl="0" fontAlgn="base">
        <a:spcBef>
          <a:spcPts val="3300"/>
        </a:spcBef>
        <a:spcAft>
          <a:spcPct val="0"/>
        </a:spcAft>
        <a:defRPr sz="3400">
          <a:solidFill>
            <a:srgbClr val="5B6DA9"/>
          </a:solidFill>
          <a:latin typeface="+mn-lt"/>
          <a:ea typeface="+mn-ea"/>
          <a:cs typeface="+mn-cs"/>
          <a:sym typeface="Vista Sans OT Medium" charset="0"/>
        </a:defRPr>
      </a:lvl1pPr>
      <a:lvl2pPr marL="214313" indent="-214313" algn="l" rtl="0" fontAlgn="base">
        <a:lnSpc>
          <a:spcPct val="90000"/>
        </a:lnSpc>
        <a:spcBef>
          <a:spcPts val="1700"/>
        </a:spcBef>
        <a:spcAft>
          <a:spcPct val="0"/>
        </a:spcAft>
        <a:buClr>
          <a:srgbClr val="2E428B"/>
        </a:buClr>
        <a:buSzPct val="64000"/>
        <a:buFont typeface="Lucida Grande" charset="0"/>
        <a:buChar char="▪"/>
        <a:defRPr sz="2800">
          <a:solidFill>
            <a:schemeClr val="tx1"/>
          </a:solidFill>
          <a:latin typeface="Vista Sans OT Reg" charset="0"/>
          <a:ea typeface="ヒラギノ角ゴ ProN W3" charset="0"/>
          <a:cs typeface="ヒラギノ角ゴ ProN W3" charset="0"/>
          <a:sym typeface="Vista Sans OT Reg" charset="0"/>
        </a:defRPr>
      </a:lvl2pPr>
      <a:lvl3pPr marL="479425" indent="-238125" algn="l" rtl="0" fontAlgn="base">
        <a:lnSpc>
          <a:spcPct val="90000"/>
        </a:lnSpc>
        <a:spcBef>
          <a:spcPts val="1400"/>
        </a:spcBef>
        <a:spcAft>
          <a:spcPct val="0"/>
        </a:spcAft>
        <a:buClr>
          <a:srgbClr val="888888"/>
        </a:buClr>
        <a:buSzPct val="64000"/>
        <a:buFont typeface="Lucida Grande" charset="0"/>
        <a:buChar char="▪"/>
        <a:defRPr sz="2800">
          <a:solidFill>
            <a:schemeClr val="tx1"/>
          </a:solidFill>
          <a:latin typeface="Vista Sans OT Reg" charset="0"/>
          <a:ea typeface="ヒラギノ角ゴ ProN W3" charset="0"/>
          <a:cs typeface="ヒラギノ角ゴ ProN W3" charset="0"/>
          <a:sym typeface="Vista Sans OT Reg" charset="0"/>
        </a:defRPr>
      </a:lvl3pPr>
      <a:lvl4pPr marL="687388" indent="-174625" algn="l" rtl="0" fontAlgn="base">
        <a:lnSpc>
          <a:spcPct val="90000"/>
        </a:lnSpc>
        <a:spcBef>
          <a:spcPts val="1400"/>
        </a:spcBef>
        <a:spcAft>
          <a:spcPct val="0"/>
        </a:spcAft>
        <a:buClr>
          <a:srgbClr val="888888"/>
        </a:buClr>
        <a:buSzPct val="5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4pPr>
      <a:lvl5pPr marL="925513" indent="-180975" algn="l" rtl="0" fontAlgn="base">
        <a:lnSpc>
          <a:spcPct val="90000"/>
        </a:lnSpc>
        <a:spcBef>
          <a:spcPts val="1400"/>
        </a:spcBef>
        <a:spcAft>
          <a:spcPct val="0"/>
        </a:spcAft>
        <a:buClr>
          <a:srgbClr val="888888"/>
        </a:buClr>
        <a:buSzPct val="4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5pPr>
      <a:lvl6pPr marL="1382713" indent="-180975" algn="l" rtl="0" fontAlgn="base">
        <a:lnSpc>
          <a:spcPct val="90000"/>
        </a:lnSpc>
        <a:spcBef>
          <a:spcPts val="1400"/>
        </a:spcBef>
        <a:spcAft>
          <a:spcPct val="0"/>
        </a:spcAft>
        <a:buClr>
          <a:srgbClr val="888888"/>
        </a:buClr>
        <a:buSzPct val="4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6pPr>
      <a:lvl7pPr marL="1839913" indent="-180975" algn="l" rtl="0" fontAlgn="base">
        <a:lnSpc>
          <a:spcPct val="90000"/>
        </a:lnSpc>
        <a:spcBef>
          <a:spcPts val="1400"/>
        </a:spcBef>
        <a:spcAft>
          <a:spcPct val="0"/>
        </a:spcAft>
        <a:buClr>
          <a:srgbClr val="888888"/>
        </a:buClr>
        <a:buSzPct val="4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7pPr>
      <a:lvl8pPr marL="2297113" indent="-180975" algn="l" rtl="0" fontAlgn="base">
        <a:lnSpc>
          <a:spcPct val="90000"/>
        </a:lnSpc>
        <a:spcBef>
          <a:spcPts val="1400"/>
        </a:spcBef>
        <a:spcAft>
          <a:spcPct val="0"/>
        </a:spcAft>
        <a:buClr>
          <a:srgbClr val="888888"/>
        </a:buClr>
        <a:buSzPct val="4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8pPr>
      <a:lvl9pPr marL="2754313" indent="-180975" algn="l" rtl="0" fontAlgn="base">
        <a:lnSpc>
          <a:spcPct val="90000"/>
        </a:lnSpc>
        <a:spcBef>
          <a:spcPts val="1400"/>
        </a:spcBef>
        <a:spcAft>
          <a:spcPct val="0"/>
        </a:spcAft>
        <a:buClr>
          <a:srgbClr val="888888"/>
        </a:buClr>
        <a:buSzPct val="44000"/>
        <a:buFont typeface="Lucida Grande" charset="0"/>
        <a:buChar char="▪"/>
        <a:defRPr sz="2600">
          <a:solidFill>
            <a:schemeClr val="tx1"/>
          </a:solidFill>
          <a:latin typeface="Vista Sans OT Reg" charset="0"/>
          <a:ea typeface="ヒラギノ角ゴ ProN W3" charset="0"/>
          <a:cs typeface="ヒラギノ角ゴ ProN W3" charset="0"/>
          <a:sym typeface="Vista Sans OT Reg"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alphaModFix amt="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2"/>
          </a:solidFill>
          <a:ln w="203200" cap="flat" cmpd="sng" algn="ctr">
            <a:solidFill>
              <a:schemeClr val="accent5"/>
            </a:solidFill>
            <a:prstDash val="solid"/>
            <a:miter lim="800000"/>
            <a:headEnd type="arrow" w="med" len="med"/>
            <a:tailEnd type="none" w="med" len="med"/>
          </a:ln>
          <a:effectLst/>
        </p:spPr>
        <p:txBody>
          <a:bodyPr/>
          <a:lstStyle/>
          <a:p>
            <a:pPr>
              <a:lnSpc>
                <a:spcPct val="90000"/>
              </a:lnSpc>
              <a:defRPr/>
            </a:pPr>
            <a:endParaRPr lang="en-US" sz="1800"/>
          </a:p>
        </p:txBody>
      </p:sp>
      <p:pic>
        <p:nvPicPr>
          <p:cNvPr id="1027" name="Picture 2" descr="fb_logo.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2998788"/>
            <a:ext cx="8153400" cy="167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Lst>
  <p:transition advTm="10249"/>
  <p:timing>
    <p:tnLst>
      <p:par>
        <p:cTn id="1" dur="indefinite" restart="never" nodeType="tmRoot"/>
      </p:par>
    </p:tnLst>
  </p:timing>
  <p:txStyles>
    <p:titleStyle>
      <a:lvl1pPr algn="ctr" rtl="0" eaLnBrk="1" fontAlgn="base" hangingPunct="1">
        <a:spcBef>
          <a:spcPct val="0"/>
        </a:spcBef>
        <a:spcAft>
          <a:spcPct val="0"/>
        </a:spcAft>
        <a:defRPr sz="4600">
          <a:solidFill>
            <a:schemeClr val="tx1"/>
          </a:solidFill>
          <a:latin typeface="+mj-lt"/>
          <a:ea typeface="+mj-ea"/>
          <a:cs typeface="+mj-cs"/>
          <a:sym typeface="Vista Sans OT Bold" charset="0"/>
        </a:defRPr>
      </a:lvl1pPr>
      <a:lvl2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5pPr>
      <a:lvl6pPr marL="4572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900" indent="-342900" algn="ctr" rtl="0" eaLnBrk="1" fontAlgn="base" hangingPunct="1">
        <a:spcBef>
          <a:spcPts val="200"/>
        </a:spcBef>
        <a:spcAft>
          <a:spcPct val="0"/>
        </a:spcAft>
        <a:buChar char="•"/>
        <a:defRPr sz="1600">
          <a:solidFill>
            <a:schemeClr val="tx1"/>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chemeClr val="tx1"/>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5pPr>
      <a:lvl6pPr marL="457200" algn="ctr" rtl="0" eaLnBrk="1" fontAlgn="base" hangingPunct="1">
        <a:spcBef>
          <a:spcPts val="200"/>
        </a:spcBef>
        <a:spcAft>
          <a:spcPct val="0"/>
        </a:spcAft>
        <a:defRPr sz="1600">
          <a:solidFill>
            <a:schemeClr val="tx1"/>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chemeClr val="tx1"/>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chemeClr val="tx1"/>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2051" name="Rectangle 1"/>
          <p:cNvSpPr>
            <a:spLocks noGrp="1" noChangeArrowheads="1"/>
          </p:cNvSpPr>
          <p:nvPr>
            <p:ph type="title"/>
          </p:nvPr>
        </p:nvSpPr>
        <p:spPr bwMode="auto">
          <a:xfrm>
            <a:off x="787400" y="1943100"/>
            <a:ext cx="11430000" cy="3784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
        <p:nvSpPr>
          <p:cNvPr id="2052" name="Rectangle 2"/>
          <p:cNvSpPr>
            <a:spLocks noGrp="1" noChangeArrowheads="1"/>
          </p:cNvSpPr>
          <p:nvPr>
            <p:ph type="body" idx="1"/>
          </p:nvPr>
        </p:nvSpPr>
        <p:spPr bwMode="auto">
          <a:xfrm>
            <a:off x="787400" y="6448425"/>
            <a:ext cx="11417300" cy="10033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695325"/>
            <a:ext cx="16637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62" r:id="rId1"/>
    <p:sldLayoutId id="2147483763" r:id="rId2"/>
  </p:sldLayoutIdLst>
  <p:transition advTm="10249"/>
  <p:txStyles>
    <p:titleStyle>
      <a:lvl1pPr algn="l" rtl="0" eaLnBrk="1" fontAlgn="base" hangingPunct="1">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900" indent="-342900" algn="l" rtl="0" eaLnBrk="1" fontAlgn="base" hangingPunct="1">
        <a:spcBef>
          <a:spcPts val="200"/>
        </a:spcBef>
        <a:spcAft>
          <a:spcPct val="0"/>
        </a:spcAft>
        <a:buChar char="•"/>
        <a:defRPr sz="3200">
          <a:solidFill>
            <a:srgbClr val="AFBEE3"/>
          </a:solidFill>
          <a:latin typeface="+mn-lt"/>
          <a:ea typeface="+mn-ea"/>
          <a:cs typeface="+mn-cs"/>
          <a:sym typeface="Vista Sans OT Reg" charset="0"/>
        </a:defRPr>
      </a:lvl1pPr>
      <a:lvl2pPr marL="742950" indent="-285750" algn="l" rtl="0" eaLnBrk="1" fontAlgn="base" hangingPunct="1">
        <a:spcBef>
          <a:spcPts val="200"/>
        </a:spcBef>
        <a:spcAft>
          <a:spcPct val="0"/>
        </a:spcAft>
        <a:buChar char="–"/>
        <a:defRPr sz="2800">
          <a:solidFill>
            <a:srgbClr val="AFBEE3"/>
          </a:solidFill>
          <a:latin typeface="+mn-lt"/>
          <a:ea typeface="+mn-ea"/>
          <a:cs typeface="+mn-cs"/>
          <a:sym typeface="Vista Sans OT Reg" charset="0"/>
        </a:defRPr>
      </a:lvl2pPr>
      <a:lvl3pPr marL="1143000" indent="-228600" algn="l" rtl="0" eaLnBrk="1" fontAlgn="base" hangingPunct="1">
        <a:spcBef>
          <a:spcPts val="200"/>
        </a:spcBef>
        <a:spcAft>
          <a:spcPct val="0"/>
        </a:spcAft>
        <a:buChar char="•"/>
        <a:defRPr sz="2400">
          <a:solidFill>
            <a:srgbClr val="AFBEE3"/>
          </a:solidFill>
          <a:latin typeface="+mn-lt"/>
          <a:ea typeface="+mn-ea"/>
          <a:cs typeface="+mn-cs"/>
          <a:sym typeface="Vista Sans OT Reg" charset="0"/>
        </a:defRPr>
      </a:lvl3pPr>
      <a:lvl4pPr marL="1600200" indent="-228600" algn="l" rtl="0" eaLnBrk="1" fontAlgn="base" hangingPunct="1">
        <a:spcBef>
          <a:spcPts val="200"/>
        </a:spcBef>
        <a:spcAft>
          <a:spcPct val="0"/>
        </a:spcAft>
        <a:buChar char="–"/>
        <a:defRPr sz="2000">
          <a:solidFill>
            <a:srgbClr val="AFBEE3"/>
          </a:solidFill>
          <a:latin typeface="+mn-lt"/>
          <a:ea typeface="+mn-ea"/>
          <a:cs typeface="+mn-cs"/>
          <a:sym typeface="Vista Sans OT Reg" charset="0"/>
        </a:defRPr>
      </a:lvl4pPr>
      <a:lvl5pPr marL="2057400" indent="-228600" algn="l" rtl="0" eaLnBrk="1" fontAlgn="base" hangingPunct="1">
        <a:spcBef>
          <a:spcPts val="200"/>
        </a:spcBef>
        <a:spcAft>
          <a:spcPct val="0"/>
        </a:spcAft>
        <a:buChar char="»"/>
        <a:defRPr sz="2000">
          <a:solidFill>
            <a:srgbClr val="AFBEE3"/>
          </a:solidFill>
          <a:latin typeface="+mn-lt"/>
          <a:ea typeface="+mn-ea"/>
          <a:cs typeface="+mn-cs"/>
          <a:sym typeface="Vista Sans OT Reg" charset="0"/>
        </a:defRPr>
      </a:lvl5pPr>
      <a:lvl6pPr marL="457200" algn="l" rtl="0" eaLnBrk="1" fontAlgn="base" hangingPunct="1">
        <a:spcBef>
          <a:spcPts val="200"/>
        </a:spcBef>
        <a:spcAft>
          <a:spcPct val="0"/>
        </a:spcAft>
        <a:defRPr>
          <a:solidFill>
            <a:srgbClr val="AFBEE3"/>
          </a:solidFill>
          <a:latin typeface="+mn-lt"/>
          <a:ea typeface="+mn-ea"/>
          <a:cs typeface="+mn-cs"/>
          <a:sym typeface="Vista Sans OT Reg" pitchFamily="-65" charset="0"/>
        </a:defRPr>
      </a:lvl6pPr>
      <a:lvl7pPr marL="914400" algn="l" rtl="0" eaLnBrk="1" fontAlgn="base" hangingPunct="1">
        <a:spcBef>
          <a:spcPts val="200"/>
        </a:spcBef>
        <a:spcAft>
          <a:spcPct val="0"/>
        </a:spcAft>
        <a:defRPr>
          <a:solidFill>
            <a:srgbClr val="AFBEE3"/>
          </a:solidFill>
          <a:latin typeface="+mn-lt"/>
          <a:ea typeface="+mn-ea"/>
          <a:cs typeface="+mn-cs"/>
          <a:sym typeface="Vista Sans OT Reg" pitchFamily="-65" charset="0"/>
        </a:defRPr>
      </a:lvl7pPr>
      <a:lvl8pPr marL="1371600" algn="l" rtl="0" eaLnBrk="1" fontAlgn="base" hangingPunct="1">
        <a:spcBef>
          <a:spcPts val="200"/>
        </a:spcBef>
        <a:spcAft>
          <a:spcPct val="0"/>
        </a:spcAft>
        <a:defRPr>
          <a:solidFill>
            <a:srgbClr val="AFBEE3"/>
          </a:solidFill>
          <a:latin typeface="+mn-lt"/>
          <a:ea typeface="+mn-ea"/>
          <a:cs typeface="+mn-cs"/>
          <a:sym typeface="Vista Sans OT Reg" pitchFamily="-65" charset="0"/>
        </a:defRPr>
      </a:lvl8pPr>
      <a:lvl9pPr marL="1828800" algn="l" rtl="0" eaLnBrk="1" fontAlgn="base" hangingPunct="1">
        <a:spcBef>
          <a:spcPts val="200"/>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3075" name="Rectangle 1"/>
          <p:cNvSpPr>
            <a:spLocks noGrp="1" noChangeArrowheads="1"/>
          </p:cNvSpPr>
          <p:nvPr>
            <p:ph type="title"/>
          </p:nvPr>
        </p:nvSpPr>
        <p:spPr bwMode="auto">
          <a:xfrm>
            <a:off x="787400" y="1943100"/>
            <a:ext cx="11430000" cy="3784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Lst>
  <p:transition advTm="10249"/>
  <p:txStyles>
    <p:titleStyle>
      <a:lvl1pPr algn="l" rtl="0" eaLnBrk="1" fontAlgn="base" hangingPunct="1">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900" indent="-342900" algn="ctr" rtl="0" eaLnBrk="1" fontAlgn="base" hangingPunct="1">
        <a:spcBef>
          <a:spcPts val="200"/>
        </a:spcBef>
        <a:spcAft>
          <a:spcPct val="0"/>
        </a:spcAft>
        <a:buChar char="•"/>
        <a:defRPr sz="1600">
          <a:solidFill>
            <a:schemeClr val="tx1"/>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chemeClr val="tx1"/>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5pPr>
      <a:lvl6pPr marL="457200" algn="ctr" rtl="0" eaLnBrk="1" fontAlgn="base" hangingPunct="1">
        <a:spcBef>
          <a:spcPts val="200"/>
        </a:spcBef>
        <a:spcAft>
          <a:spcPct val="0"/>
        </a:spcAft>
        <a:defRPr sz="1600">
          <a:solidFill>
            <a:schemeClr val="tx1"/>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chemeClr val="tx1"/>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chemeClr val="tx1"/>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13004800" cy="8128000"/>
          </a:xfrm>
          <a:prstGeom prst="rect">
            <a:avLst/>
          </a:prstGeom>
          <a:solidFill>
            <a:schemeClr val="bg1"/>
          </a:solidFill>
          <a:ln w="203200">
            <a:solidFill>
              <a:srgbClr val="FFFFFF"/>
            </a:solidFill>
            <a:miter lim="800000"/>
            <a:headEnd type="arrow" w="med" len="med"/>
            <a:tailEnd/>
          </a:ln>
        </p:spPr>
        <p:txBody>
          <a:bodyPr/>
          <a:lstStyle/>
          <a:p>
            <a:pPr>
              <a:lnSpc>
                <a:spcPct val="90000"/>
              </a:lnSpc>
            </a:pPr>
            <a:endParaRPr lang="en-US" sz="1800"/>
          </a:p>
        </p:txBody>
      </p:sp>
      <p:sp>
        <p:nvSpPr>
          <p:cNvPr id="5123" name="Rectangle 1"/>
          <p:cNvSpPr>
            <a:spLocks noGrp="1" noChangeArrowheads="1"/>
          </p:cNvSpPr>
          <p:nvPr>
            <p:ph type="title"/>
          </p:nvPr>
        </p:nvSpPr>
        <p:spPr bwMode="auto">
          <a:xfrm>
            <a:off x="787400" y="647700"/>
            <a:ext cx="11417300" cy="660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Vista Sans OT Medium" charset="0"/>
              </a:rPr>
              <a:t>Click to edit Master title style</a:t>
            </a:r>
            <a:endParaRPr lang="en-US">
              <a:sym typeface="Vista Sans OT Medium" charset="0"/>
            </a:endParaRPr>
          </a:p>
        </p:txBody>
      </p:sp>
      <p:sp>
        <p:nvSpPr>
          <p:cNvPr id="5124" name="Rectangle 2"/>
          <p:cNvSpPr>
            <a:spLocks noGrp="1" noChangeArrowheads="1"/>
          </p:cNvSpPr>
          <p:nvPr>
            <p:ph type="body" idx="1"/>
          </p:nvPr>
        </p:nvSpPr>
        <p:spPr bwMode="auto">
          <a:xfrm>
            <a:off x="787400" y="1612900"/>
            <a:ext cx="11417300" cy="59563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Vista Sans OT Reg" charset="0"/>
              </a:rPr>
              <a:t>Click to edit Master text styles</a:t>
            </a:r>
          </a:p>
          <a:p>
            <a:pPr lvl="1"/>
            <a:r>
              <a:rPr lang="en-US" smtClean="0">
                <a:sym typeface="Vista Sans OT Reg" charset="0"/>
              </a:rPr>
              <a:t>Second level</a:t>
            </a:r>
          </a:p>
          <a:p>
            <a:pPr lvl="2"/>
            <a:r>
              <a:rPr lang="en-US" smtClean="0">
                <a:sym typeface="Vista Sans OT Reg" charset="0"/>
              </a:rPr>
              <a:t>Third level</a:t>
            </a:r>
          </a:p>
          <a:p>
            <a:pPr lvl="3"/>
            <a:r>
              <a:rPr lang="en-US" smtClean="0">
                <a:sym typeface="Vista Sans OT Reg" charset="0"/>
              </a:rPr>
              <a:t>Fourth level</a:t>
            </a:r>
          </a:p>
          <a:p>
            <a:pPr lvl="4"/>
            <a:r>
              <a:rPr lang="en-US" smtClean="0">
                <a:sym typeface="Vista Sans OT Reg" charset="0"/>
              </a:rPr>
              <a:t>Fifth level</a:t>
            </a:r>
            <a:endParaRPr lang="en-US">
              <a:sym typeface="Vista Sans OT Reg" charset="0"/>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89" r:id="rId3"/>
    <p:sldLayoutId id="2147483790" r:id="rId4"/>
  </p:sldLayoutIdLst>
  <p:transition advTm="10249"/>
  <p:txStyles>
    <p:titleStyle>
      <a:lvl1pPr algn="l" rtl="0" eaLnBrk="1" fontAlgn="base" hangingPunct="1">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14313" indent="-214313" algn="l" rtl="0" eaLnBrk="1" fontAlgn="base" hangingPunct="1">
        <a:lnSpc>
          <a:spcPct val="110000"/>
        </a:lnSpc>
        <a:spcBef>
          <a:spcPts val="1700"/>
        </a:spcBef>
        <a:spcAft>
          <a:spcPct val="0"/>
        </a:spcAft>
        <a:buClr>
          <a:srgbClr val="415995"/>
        </a:buClr>
        <a:buSzPct val="64000"/>
        <a:buFont typeface="Lucida Grande" charset="0"/>
        <a:buChar char="▪"/>
        <a:defRPr sz="2800">
          <a:solidFill>
            <a:schemeClr val="tx1"/>
          </a:solidFill>
          <a:latin typeface="+mn-lt"/>
          <a:ea typeface="+mn-ea"/>
          <a:cs typeface="+mn-cs"/>
          <a:sym typeface="Vista Sans OT Reg" charset="0"/>
        </a:defRPr>
      </a:lvl1pPr>
      <a:lvl2pPr marL="479425" indent="-238125" algn="l" rtl="0" eaLnBrk="1" fontAlgn="base" hangingPunct="1">
        <a:lnSpc>
          <a:spcPct val="110000"/>
        </a:lnSpc>
        <a:spcBef>
          <a:spcPts val="1400"/>
        </a:spcBef>
        <a:spcAft>
          <a:spcPct val="0"/>
        </a:spcAft>
        <a:buClr>
          <a:srgbClr val="888888"/>
        </a:buClr>
        <a:buSzPct val="64000"/>
        <a:buFont typeface="Lucida Grande" charset="0"/>
        <a:buChar char="▪"/>
        <a:defRPr sz="2800">
          <a:solidFill>
            <a:schemeClr val="tx1"/>
          </a:solidFill>
          <a:latin typeface="+mn-lt"/>
          <a:ea typeface="+mn-ea"/>
          <a:cs typeface="+mn-cs"/>
          <a:sym typeface="Vista Sans OT Reg" charset="0"/>
        </a:defRPr>
      </a:lvl2pPr>
      <a:lvl3pPr marL="695325" indent="-174625" algn="l" rtl="0" eaLnBrk="1" fontAlgn="base" hangingPunct="1">
        <a:lnSpc>
          <a:spcPct val="110000"/>
        </a:lnSpc>
        <a:spcBef>
          <a:spcPts val="1400"/>
        </a:spcBef>
        <a:spcAft>
          <a:spcPct val="0"/>
        </a:spcAft>
        <a:buClr>
          <a:srgbClr val="888888"/>
        </a:buClr>
        <a:buSzPct val="54000"/>
        <a:buFont typeface="Lucida Grande" charset="0"/>
        <a:buChar char="▪"/>
        <a:defRPr sz="2600">
          <a:solidFill>
            <a:schemeClr val="tx1"/>
          </a:solidFill>
          <a:latin typeface="+mn-lt"/>
          <a:ea typeface="+mn-ea"/>
          <a:cs typeface="+mn-cs"/>
          <a:sym typeface="Vista Sans OT Reg" charset="0"/>
        </a:defRPr>
      </a:lvl3pPr>
      <a:lvl4pPr marL="928688" indent="-179388" algn="l" rtl="0" eaLnBrk="1" fontAlgn="base" hangingPunct="1">
        <a:lnSpc>
          <a:spcPct val="110000"/>
        </a:lnSpc>
        <a:spcBef>
          <a:spcPts val="1400"/>
        </a:spcBef>
        <a:spcAft>
          <a:spcPct val="0"/>
        </a:spcAft>
        <a:buClr>
          <a:srgbClr val="888888"/>
        </a:buClr>
        <a:buSzPct val="44000"/>
        <a:buFont typeface="Lucida Grande" charset="0"/>
        <a:buChar char="▪"/>
        <a:defRPr sz="2600">
          <a:solidFill>
            <a:schemeClr val="tx1"/>
          </a:solidFill>
          <a:latin typeface="+mn-lt"/>
          <a:ea typeface="+mn-ea"/>
          <a:cs typeface="+mn-cs"/>
          <a:sym typeface="Vista Sans OT Reg" charset="0"/>
        </a:defRPr>
      </a:lvl4pPr>
      <a:lvl5pPr marL="1158875" indent="-160338" algn="l" rtl="0" eaLnBrk="1" fontAlgn="base" hangingPunct="1">
        <a:lnSpc>
          <a:spcPct val="110000"/>
        </a:lnSpc>
        <a:spcBef>
          <a:spcPts val="1400"/>
        </a:spcBef>
        <a:spcAft>
          <a:spcPct val="0"/>
        </a:spcAft>
        <a:buClr>
          <a:srgbClr val="888888"/>
        </a:buClr>
        <a:buSzPct val="44000"/>
        <a:buFont typeface="Lucida Grande" charset="0"/>
        <a:buChar char="▪"/>
        <a:defRPr sz="2400">
          <a:solidFill>
            <a:schemeClr val="tx1"/>
          </a:solidFill>
          <a:latin typeface="+mn-lt"/>
          <a:ea typeface="+mn-ea"/>
          <a:cs typeface="+mn-cs"/>
          <a:sym typeface="Vista Sans OT Reg" charset="0"/>
        </a:defRPr>
      </a:lvl5pPr>
      <a:lvl6pPr marL="16160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6pPr>
      <a:lvl7pPr marL="20732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7pPr>
      <a:lvl8pPr marL="25304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8pPr>
      <a:lvl9pPr marL="2987675" indent="-160338" algn="l" rtl="0" eaLnBrk="1" fontAlgn="base" hangingPunct="1">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13004800" cy="8128000"/>
          </a:xfrm>
          <a:prstGeom prst="rect">
            <a:avLst/>
          </a:prstGeom>
          <a:solidFill>
            <a:srgbClr val="375999"/>
          </a:solidFill>
          <a:ln w="203200">
            <a:solidFill>
              <a:srgbClr val="6B84B5"/>
            </a:solidFill>
            <a:miter lim="800000"/>
            <a:headEnd type="arrow" w="med" len="med"/>
            <a:tailEnd/>
          </a:ln>
        </p:spPr>
        <p:txBody>
          <a:bodyPr/>
          <a:lstStyle/>
          <a:p>
            <a:pPr>
              <a:lnSpc>
                <a:spcPct val="90000"/>
              </a:lnSpc>
            </a:pPr>
            <a:endParaRPr lang="en-US" sz="1800"/>
          </a:p>
        </p:txBody>
      </p:sp>
      <p:sp>
        <p:nvSpPr>
          <p:cNvPr id="6147" name="Rectangle 1"/>
          <p:cNvSpPr>
            <a:spLocks/>
          </p:cNvSpPr>
          <p:nvPr/>
        </p:nvSpPr>
        <p:spPr bwMode="auto">
          <a:xfrm>
            <a:off x="3475038" y="4765675"/>
            <a:ext cx="7143750" cy="15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b">
            <a:spAutoFit/>
          </a:bodyPr>
          <a:lstStyle/>
          <a:p>
            <a:pPr algn="r">
              <a:lnSpc>
                <a:spcPct val="90000"/>
              </a:lnSpc>
            </a:pPr>
            <a:r>
              <a:rPr lang="en-US" sz="1100">
                <a:solidFill>
                  <a:srgbClr val="9CADD7"/>
                </a:solidFill>
                <a:cs typeface="Vista Sans OT Reg" charset="0"/>
              </a:rPr>
              <a:t>(c) 2009 Facebook, Inc. or its licensors.  "Facebook" is a registered trademark of Facebook, Inc.. All rights reserved. 1.0</a:t>
            </a:r>
          </a:p>
        </p:txBody>
      </p:sp>
      <p:pic>
        <p:nvPicPr>
          <p:cNvPr id="6148" name="Picture 3" descr="fb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2998788"/>
            <a:ext cx="8153400" cy="167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Lst>
  <p:transition advTm="10249"/>
  <p:txStyles>
    <p:titleStyle>
      <a:lvl1pPr algn="ctr" rtl="0" eaLnBrk="1" fontAlgn="base" hangingPunct="1">
        <a:spcBef>
          <a:spcPct val="0"/>
        </a:spcBef>
        <a:spcAft>
          <a:spcPct val="0"/>
        </a:spcAft>
        <a:defRPr sz="4600">
          <a:solidFill>
            <a:srgbClr val="FFFFFF"/>
          </a:solidFill>
          <a:latin typeface="+mj-lt"/>
          <a:ea typeface="+mj-ea"/>
          <a:cs typeface="+mj-cs"/>
          <a:sym typeface="Vista Sans OT Bold" charset="0"/>
        </a:defRPr>
      </a:lvl1pPr>
      <a:lvl2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5pPr>
      <a:lvl6pPr marL="4572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eaLnBrk="1" fontAlgn="base" hangingPunct="1">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900" indent="-342900" algn="ctr" rtl="0" eaLnBrk="1" fontAlgn="base" hangingPunct="1">
        <a:spcBef>
          <a:spcPts val="200"/>
        </a:spcBef>
        <a:spcAft>
          <a:spcPct val="0"/>
        </a:spcAft>
        <a:buChar char="•"/>
        <a:defRPr sz="1600">
          <a:solidFill>
            <a:srgbClr val="FFFFFF"/>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rgbClr val="FFFFFF"/>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rgbClr val="FFFFFF"/>
          </a:solidFill>
          <a:latin typeface="+mn-lt"/>
          <a:ea typeface="+mn-ea"/>
          <a:cs typeface="+mn-cs"/>
          <a:sym typeface="Helvetica" charset="0"/>
        </a:defRPr>
      </a:lvl5pPr>
      <a:lvl6pPr marL="4572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rgbClr val="FFFFFF"/>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alphaModFix amt="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2"/>
          </a:solidFill>
          <a:ln w="203200" cap="flat" cmpd="sng" algn="ctr">
            <a:solidFill>
              <a:schemeClr val="accent5"/>
            </a:solidFill>
            <a:prstDash val="solid"/>
            <a:miter lim="800000"/>
            <a:headEnd type="arrow" w="med" len="med"/>
            <a:tailEnd type="none" w="med" len="med"/>
          </a:ln>
          <a:effectLst/>
        </p:spPr>
        <p:txBody>
          <a:bodyPr/>
          <a:lstStyle/>
          <a:p>
            <a:pPr>
              <a:lnSpc>
                <a:spcPct val="90000"/>
              </a:lnSpc>
              <a:defRPr/>
            </a:pPr>
            <a:endParaRPr lang="en-US" sz="1800"/>
          </a:p>
        </p:txBody>
      </p:sp>
      <p:pic>
        <p:nvPicPr>
          <p:cNvPr id="1027" name="Picture 2" descr="fb_logo.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2998788"/>
            <a:ext cx="8153400" cy="167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Lst>
  <p:transition advTm="10249"/>
  <p:timing>
    <p:tnLst>
      <p:par>
        <p:cTn id="1" dur="indefinite" restart="never" nodeType="tmRoot"/>
      </p:par>
    </p:tnLst>
  </p:timing>
  <p:txStyles>
    <p:titleStyle>
      <a:lvl1pPr algn="ctr" rtl="0" eaLnBrk="1" fontAlgn="base" hangingPunct="1">
        <a:spcBef>
          <a:spcPct val="0"/>
        </a:spcBef>
        <a:spcAft>
          <a:spcPct val="0"/>
        </a:spcAft>
        <a:defRPr sz="4600">
          <a:solidFill>
            <a:schemeClr val="tx1"/>
          </a:solidFill>
          <a:latin typeface="+mj-lt"/>
          <a:ea typeface="+mj-ea"/>
          <a:cs typeface="+mj-cs"/>
          <a:sym typeface="Vista Sans OT Bold" charset="0"/>
        </a:defRPr>
      </a:lvl1pPr>
      <a:lvl2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5pPr>
      <a:lvl6pPr marL="4572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900" indent="-342900" algn="ctr" rtl="0" eaLnBrk="1" fontAlgn="base" hangingPunct="1">
        <a:spcBef>
          <a:spcPts val="200"/>
        </a:spcBef>
        <a:spcAft>
          <a:spcPct val="0"/>
        </a:spcAft>
        <a:buChar char="•"/>
        <a:defRPr sz="1600">
          <a:solidFill>
            <a:schemeClr val="tx1"/>
          </a:solidFill>
          <a:latin typeface="+mn-lt"/>
          <a:ea typeface="+mn-ea"/>
          <a:cs typeface="+mn-cs"/>
          <a:sym typeface="Helvetica" charset="0"/>
        </a:defRPr>
      </a:lvl1pPr>
      <a:lvl2pPr marL="742950" indent="-285750" algn="ctr" rtl="0" eaLnBrk="1" fontAlgn="base" hangingPunct="1">
        <a:spcBef>
          <a:spcPts val="200"/>
        </a:spcBef>
        <a:spcAft>
          <a:spcPct val="0"/>
        </a:spcAft>
        <a:buChar char="–"/>
        <a:defRPr sz="1600">
          <a:solidFill>
            <a:schemeClr val="tx1"/>
          </a:solidFill>
          <a:latin typeface="+mn-lt"/>
          <a:ea typeface="+mn-ea"/>
          <a:cs typeface="+mn-cs"/>
          <a:sym typeface="Helvetica" charset="0"/>
        </a:defRPr>
      </a:lvl2pPr>
      <a:lvl3pPr marL="11430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3pPr>
      <a:lvl4pPr marL="16002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4pPr>
      <a:lvl5pPr marL="2057400" indent="-228600" algn="ctr" rtl="0" eaLnBrk="1" fontAlgn="base" hangingPunct="1">
        <a:spcBef>
          <a:spcPts val="200"/>
        </a:spcBef>
        <a:spcAft>
          <a:spcPct val="0"/>
        </a:spcAft>
        <a:buChar char="»"/>
        <a:defRPr sz="1600">
          <a:solidFill>
            <a:schemeClr val="tx1"/>
          </a:solidFill>
          <a:latin typeface="+mn-lt"/>
          <a:ea typeface="+mn-ea"/>
          <a:cs typeface="+mn-cs"/>
          <a:sym typeface="Helvetica" charset="0"/>
        </a:defRPr>
      </a:lvl5pPr>
      <a:lvl6pPr marL="457200" algn="ctr" rtl="0" eaLnBrk="1" fontAlgn="base" hangingPunct="1">
        <a:spcBef>
          <a:spcPts val="200"/>
        </a:spcBef>
        <a:spcAft>
          <a:spcPct val="0"/>
        </a:spcAft>
        <a:defRPr sz="1600">
          <a:solidFill>
            <a:schemeClr val="tx1"/>
          </a:solidFill>
          <a:latin typeface="+mn-lt"/>
          <a:ea typeface="+mn-ea"/>
          <a:cs typeface="+mn-cs"/>
          <a:sym typeface="Helvetica" pitchFamily="-65" charset="0"/>
        </a:defRPr>
      </a:lvl6pPr>
      <a:lvl7pPr marL="914400" algn="ctr" rtl="0" eaLnBrk="1" fontAlgn="base" hangingPunct="1">
        <a:spcBef>
          <a:spcPts val="200"/>
        </a:spcBef>
        <a:spcAft>
          <a:spcPct val="0"/>
        </a:spcAft>
        <a:defRPr sz="1600">
          <a:solidFill>
            <a:schemeClr val="tx1"/>
          </a:solidFill>
          <a:latin typeface="+mn-lt"/>
          <a:ea typeface="+mn-ea"/>
          <a:cs typeface="+mn-cs"/>
          <a:sym typeface="Helvetica" pitchFamily="-65" charset="0"/>
        </a:defRPr>
      </a:lvl7pPr>
      <a:lvl8pPr marL="1371600" algn="ctr" rtl="0" eaLnBrk="1" fontAlgn="base" hangingPunct="1">
        <a:spcBef>
          <a:spcPts val="200"/>
        </a:spcBef>
        <a:spcAft>
          <a:spcPct val="0"/>
        </a:spcAft>
        <a:defRPr sz="1600">
          <a:solidFill>
            <a:schemeClr val="tx1"/>
          </a:solidFill>
          <a:latin typeface="+mn-lt"/>
          <a:ea typeface="+mn-ea"/>
          <a:cs typeface="+mn-cs"/>
          <a:sym typeface="Helvetica" pitchFamily="-65" charset="0"/>
        </a:defRPr>
      </a:lvl8pPr>
      <a:lvl9pPr marL="1828800" algn="ctr" rtl="0" eaLnBrk="1" fontAlgn="base" hangingPunct="1">
        <a:spcBef>
          <a:spcPts val="200"/>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zhou@fb.com)" TargetMode="External"/><Relationship Id="rId4" Type="http://schemas.openxmlformats.org/officeDocument/2006/relationships/hyperlink" Target="mailto:tehnerd@fb.com)" TargetMode="External"/><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4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sz="5200" dirty="0" smtClean="0"/>
              <a:t>XDP Production Usage:</a:t>
            </a:r>
            <a:br>
              <a:rPr lang="en-US" sz="5200" dirty="0" smtClean="0"/>
            </a:br>
            <a:r>
              <a:rPr lang="en-US" sz="5200" dirty="0" smtClean="0"/>
              <a:t>DDoS Protection and L4LB</a:t>
            </a:r>
            <a:endParaRPr lang="en-US" sz="5200" dirty="0"/>
          </a:p>
        </p:txBody>
      </p:sp>
      <p:sp>
        <p:nvSpPr>
          <p:cNvPr id="4" name="Subtitle 5"/>
          <p:cNvSpPr txBox="1">
            <a:spLocks/>
          </p:cNvSpPr>
          <p:nvPr/>
        </p:nvSpPr>
        <p:spPr>
          <a:xfrm>
            <a:off x="787400" y="6197600"/>
            <a:ext cx="11498376" cy="1676400"/>
          </a:xfrm>
          <a:prstGeom prst="rect">
            <a:avLst/>
          </a:prstGeom>
          <a:ln>
            <a:noFill/>
          </a:ln>
        </p:spPr>
        <p:txBody>
          <a:bodyPr vert="horz" lIns="0" tIns="0" rIns="0" bIns="0" rtlCol="0" anchor="t">
            <a:noAutofit/>
          </a:bodyPr>
          <a:lstStyle>
            <a:lvl1pPr marL="0" marR="0" indent="0" algn="l" defTabSz="1282749" rtl="0" eaLnBrk="1" fontAlgn="auto" latinLnBrk="0" hangingPunct="1">
              <a:lnSpc>
                <a:spcPct val="100000"/>
              </a:lnSpc>
              <a:spcBef>
                <a:spcPts val="1298"/>
              </a:spcBef>
              <a:spcAft>
                <a:spcPts val="432"/>
              </a:spcAft>
              <a:buClr>
                <a:schemeClr val="accent1"/>
              </a:buClr>
              <a:buSzTx/>
              <a:buFont typeface="Arial" pitchFamily="34" charset="0"/>
              <a:buNone/>
              <a:tabLst/>
              <a:defRPr sz="3500" kern="1200" spc="0">
                <a:solidFill>
                  <a:srgbClr val="ABC2E4"/>
                </a:solidFill>
                <a:latin typeface="+mn-lt"/>
                <a:ea typeface="+mn-ea"/>
                <a:cs typeface="+mn-cs"/>
              </a:defRPr>
            </a:lvl1pPr>
            <a:lvl2pPr marL="641373" indent="0" algn="ctr" defTabSz="1282749" rtl="0" eaLnBrk="1" latinLnBrk="0" hangingPunct="1">
              <a:lnSpc>
                <a:spcPct val="100000"/>
              </a:lnSpc>
              <a:spcBef>
                <a:spcPts val="866"/>
              </a:spcBef>
              <a:spcAft>
                <a:spcPts val="650"/>
              </a:spcAft>
              <a:buClr>
                <a:srgbClr val="848484"/>
              </a:buClr>
              <a:buFont typeface="Arial" pitchFamily="34" charset="0"/>
              <a:buNone/>
              <a:tabLst/>
              <a:defRPr sz="2800" kern="1200" spc="0">
                <a:solidFill>
                  <a:schemeClr val="tx1">
                    <a:tint val="75000"/>
                  </a:schemeClr>
                </a:solidFill>
                <a:latin typeface="+mn-lt"/>
                <a:ea typeface="+mn-ea"/>
                <a:cs typeface="+mn-cs"/>
              </a:defRPr>
            </a:lvl2pPr>
            <a:lvl3pPr marL="1282749" indent="0" algn="ctr" defTabSz="1282749" rtl="0" eaLnBrk="1" latinLnBrk="0" hangingPunct="1">
              <a:lnSpc>
                <a:spcPct val="100000"/>
              </a:lnSpc>
              <a:spcBef>
                <a:spcPts val="866"/>
              </a:spcBef>
              <a:spcAft>
                <a:spcPts val="432"/>
              </a:spcAft>
              <a:buClr>
                <a:srgbClr val="848484"/>
              </a:buClr>
              <a:buFont typeface="Arial" pitchFamily="34" charset="0"/>
              <a:buNone/>
              <a:tabLst/>
              <a:defRPr sz="2800" kern="1200" spc="0">
                <a:solidFill>
                  <a:schemeClr val="tx1">
                    <a:tint val="75000"/>
                  </a:schemeClr>
                </a:solidFill>
                <a:latin typeface="+mn-lt"/>
                <a:ea typeface="+mn-ea"/>
                <a:cs typeface="+mn-cs"/>
              </a:defRPr>
            </a:lvl3pPr>
            <a:lvl4pPr marL="1924125"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565496"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06874"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848246"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489619"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130997" indent="0" algn="ctr" defTabSz="1282749"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0" marR="0" lvl="0" indent="0" algn="l" defTabSz="1282749" rtl="0" eaLnBrk="1" fontAlgn="auto" latinLnBrk="0" hangingPunct="1">
              <a:lnSpc>
                <a:spcPct val="100000"/>
              </a:lnSpc>
              <a:spcBef>
                <a:spcPts val="1298"/>
              </a:spcBef>
              <a:spcAft>
                <a:spcPts val="432"/>
              </a:spcAft>
              <a:buClr>
                <a:srgbClr val="1C4588"/>
              </a:buClr>
              <a:buSzTx/>
              <a:buFont typeface="Arial" pitchFamily="34" charset="0"/>
              <a:buNone/>
              <a:tabLst/>
              <a:defRPr/>
            </a:pPr>
            <a:r>
              <a:rPr kumimoji="0" lang="en-US" sz="2200" b="0" i="0" u="none" strike="noStrike" kern="1200" cap="none" spc="0" normalizeH="0" baseline="0" noProof="0" dirty="0" smtClean="0">
                <a:ln>
                  <a:noFill/>
                </a:ln>
                <a:solidFill>
                  <a:srgbClr val="7399D2">
                    <a:lumMod val="40000"/>
                    <a:lumOff val="60000"/>
                  </a:srgbClr>
                </a:solidFill>
                <a:effectLst/>
                <a:uLnTx/>
                <a:uFillTx/>
                <a:latin typeface="Vista Sans OT Reg"/>
                <a:ea typeface=""/>
                <a:cs typeface=""/>
              </a:rPr>
              <a:t>Huapeng Zhou</a:t>
            </a:r>
            <a:r>
              <a:rPr kumimoji="0" lang="en-US" sz="2200" b="0" i="0" u="none" strike="noStrike" kern="1200" cap="none" spc="0" normalizeH="0" noProof="0" dirty="0" smtClean="0">
                <a:ln>
                  <a:noFill/>
                </a:ln>
                <a:solidFill>
                  <a:srgbClr val="7399D2">
                    <a:lumMod val="40000"/>
                    <a:lumOff val="60000"/>
                  </a:srgbClr>
                </a:solidFill>
                <a:effectLst/>
                <a:uLnTx/>
                <a:uFillTx/>
                <a:latin typeface="Vista Sans OT Reg"/>
                <a:ea typeface=""/>
                <a:cs typeface=""/>
              </a:rPr>
              <a:t> (</a:t>
            </a:r>
            <a:r>
              <a:rPr lang="en-US" sz="2200" dirty="0" smtClean="0">
                <a:solidFill>
                  <a:srgbClr val="7399D2">
                    <a:lumMod val="40000"/>
                    <a:lumOff val="60000"/>
                  </a:srgbClr>
                </a:solidFill>
                <a:latin typeface="Vista Sans OT Reg"/>
                <a:ea typeface=""/>
                <a:cs typeface=""/>
                <a:hlinkClick r:id="rId3"/>
              </a:rPr>
              <a:t>hzhou@fb.com)</a:t>
            </a:r>
            <a:endParaRPr lang="en-US" sz="2200" dirty="0" smtClean="0">
              <a:solidFill>
                <a:srgbClr val="7399D2">
                  <a:lumMod val="40000"/>
                  <a:lumOff val="60000"/>
                </a:srgbClr>
              </a:solidFill>
              <a:latin typeface="Vista Sans OT Reg"/>
              <a:ea typeface=""/>
              <a:cs typeface=""/>
            </a:endParaRPr>
          </a:p>
          <a:p>
            <a:pPr marL="0" marR="0" lvl="0" indent="0" algn="l" defTabSz="1282749" rtl="0" eaLnBrk="1" fontAlgn="auto" latinLnBrk="0" hangingPunct="1">
              <a:lnSpc>
                <a:spcPct val="100000"/>
              </a:lnSpc>
              <a:spcBef>
                <a:spcPts val="1298"/>
              </a:spcBef>
              <a:spcAft>
                <a:spcPts val="432"/>
              </a:spcAft>
              <a:buClr>
                <a:srgbClr val="1C4588"/>
              </a:buClr>
              <a:buSzTx/>
              <a:buFont typeface="Arial" pitchFamily="34" charset="0"/>
              <a:buNone/>
              <a:tabLst/>
              <a:defRPr/>
            </a:pPr>
            <a:r>
              <a:rPr kumimoji="0" lang="en-US" sz="2200" b="0" i="0" u="none" strike="noStrike" kern="1200" cap="none" spc="0" normalizeH="0" baseline="0" noProof="0" dirty="0" smtClean="0">
                <a:ln>
                  <a:noFill/>
                </a:ln>
                <a:solidFill>
                  <a:srgbClr val="7399D2">
                    <a:lumMod val="40000"/>
                    <a:lumOff val="60000"/>
                  </a:srgbClr>
                </a:solidFill>
                <a:effectLst/>
                <a:uLnTx/>
                <a:uFillTx/>
                <a:latin typeface="Vista Sans OT Reg"/>
                <a:ea typeface=""/>
                <a:cs typeface=""/>
              </a:rPr>
              <a:t>Nikita (</a:t>
            </a:r>
            <a:r>
              <a:rPr kumimoji="0" lang="en-US" sz="2200" b="0" i="0" u="none" strike="noStrike" kern="1200" cap="none" spc="0" normalizeH="0" baseline="0" noProof="0" dirty="0" smtClean="0">
                <a:ln>
                  <a:noFill/>
                </a:ln>
                <a:solidFill>
                  <a:srgbClr val="7399D2">
                    <a:lumMod val="40000"/>
                    <a:lumOff val="60000"/>
                  </a:srgbClr>
                </a:solidFill>
                <a:effectLst/>
                <a:uLnTx/>
                <a:uFillTx/>
                <a:latin typeface="Vista Sans OT Reg"/>
                <a:ea typeface=""/>
                <a:cs typeface=""/>
                <a:hlinkClick r:id="rId4"/>
              </a:rPr>
              <a:t>tehnerd@fb.com)</a:t>
            </a:r>
            <a:endParaRPr kumimoji="0" lang="en-US" sz="2200" b="0" i="0" u="none" strike="noStrike" kern="1200" cap="none" spc="0" normalizeH="0" baseline="0" noProof="0" dirty="0" smtClean="0">
              <a:ln>
                <a:noFill/>
              </a:ln>
              <a:solidFill>
                <a:srgbClr val="7399D2">
                  <a:lumMod val="40000"/>
                  <a:lumOff val="60000"/>
                </a:srgbClr>
              </a:solidFill>
              <a:effectLst/>
              <a:uLnTx/>
              <a:uFillTx/>
              <a:latin typeface="Vista Sans OT Reg"/>
              <a:ea typeface=""/>
              <a:cs typeface=""/>
            </a:endParaRPr>
          </a:p>
          <a:p>
            <a:pPr marL="0" marR="0" lvl="0" indent="0" algn="l" defTabSz="1282749" rtl="0" eaLnBrk="1" fontAlgn="auto" latinLnBrk="0" hangingPunct="1">
              <a:lnSpc>
                <a:spcPct val="100000"/>
              </a:lnSpc>
              <a:spcBef>
                <a:spcPts val="1298"/>
              </a:spcBef>
              <a:spcAft>
                <a:spcPts val="432"/>
              </a:spcAft>
              <a:buClr>
                <a:srgbClr val="1C4588"/>
              </a:buClr>
              <a:buSzTx/>
              <a:buFont typeface="Arial" pitchFamily="34" charset="0"/>
              <a:buNone/>
              <a:tabLst/>
              <a:defRPr/>
            </a:pPr>
            <a:r>
              <a:rPr lang="en-US" sz="2200" dirty="0" smtClean="0">
                <a:solidFill>
                  <a:srgbClr val="7399D2">
                    <a:lumMod val="40000"/>
                    <a:lumOff val="60000"/>
                  </a:srgbClr>
                </a:solidFill>
                <a:latin typeface="Vista Sans OT Reg"/>
                <a:ea typeface=""/>
                <a:cs typeface=""/>
              </a:rPr>
              <a:t>Martin </a:t>
            </a:r>
            <a:r>
              <a:rPr lang="en-US" sz="2200" dirty="0" smtClean="0">
                <a:solidFill>
                  <a:srgbClr val="7399D2">
                    <a:lumMod val="40000"/>
                    <a:lumOff val="60000"/>
                  </a:srgbClr>
                </a:solidFill>
                <a:latin typeface="Vista Sans OT Reg"/>
                <a:ea typeface=""/>
                <a:cs typeface=""/>
              </a:rPr>
              <a:t>Lau </a:t>
            </a:r>
            <a:r>
              <a:rPr lang="en-US" sz="2200" dirty="0" smtClean="0">
                <a:solidFill>
                  <a:srgbClr val="7399D2">
                    <a:lumMod val="40000"/>
                    <a:lumOff val="60000"/>
                  </a:srgbClr>
                </a:solidFill>
                <a:latin typeface="Vista Sans OT Reg"/>
                <a:ea typeface=""/>
                <a:cs typeface=""/>
              </a:rPr>
              <a:t>(</a:t>
            </a:r>
            <a:r>
              <a:rPr lang="en-US" sz="2200" dirty="0" err="1" smtClean="0">
                <a:solidFill>
                  <a:srgbClr val="7399D2">
                    <a:lumMod val="40000"/>
                    <a:lumOff val="60000"/>
                  </a:srgbClr>
                </a:solidFill>
                <a:latin typeface="Vista Sans OT Reg"/>
                <a:ea typeface=""/>
                <a:cs typeface=""/>
              </a:rPr>
              <a:t>kafai@fb.com</a:t>
            </a:r>
            <a:r>
              <a:rPr lang="en-US" sz="2200" dirty="0" smtClean="0">
                <a:solidFill>
                  <a:srgbClr val="7399D2">
                    <a:lumMod val="40000"/>
                    <a:lumOff val="60000"/>
                  </a:srgbClr>
                </a:solidFill>
                <a:latin typeface="Vista Sans OT Reg"/>
                <a:ea typeface=""/>
                <a:cs typeface=""/>
              </a:rPr>
              <a:t>)</a:t>
            </a:r>
            <a:endParaRPr kumimoji="0" lang="en-US" sz="2200" b="0" i="0" u="none" strike="noStrike" kern="1200" cap="none" spc="0" normalizeH="0" baseline="0" noProof="0" dirty="0" smtClean="0">
              <a:ln>
                <a:noFill/>
              </a:ln>
              <a:solidFill>
                <a:srgbClr val="7399D2">
                  <a:lumMod val="40000"/>
                  <a:lumOff val="60000"/>
                </a:srgbClr>
              </a:solidFill>
              <a:effectLst/>
              <a:uLnTx/>
              <a:uFillTx/>
              <a:latin typeface="Vista Sans OT Reg"/>
              <a:ea typeface=""/>
              <a:cs typeface=""/>
            </a:endParaRPr>
          </a:p>
        </p:txBody>
      </p:sp>
    </p:spTree>
  </p:cSld>
  <p:clrMapOvr>
    <a:masterClrMapping/>
  </p:clrMapOvr>
  <p:transition advTm="102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647700"/>
            <a:ext cx="11798300" cy="660400"/>
          </a:xfrm>
        </p:spPr>
        <p:txBody>
          <a:bodyPr/>
          <a:lstStyle/>
          <a:p>
            <a:r>
              <a:rPr lang="en-US" dirty="0" smtClean="0"/>
              <a:t>Droplet: DDoS Protection Framework</a:t>
            </a:r>
            <a:endParaRPr lang="en-US" dirty="0"/>
          </a:p>
        </p:txBody>
      </p:sp>
      <p:sp>
        <p:nvSpPr>
          <p:cNvPr id="6" name="Content Placeholder 5"/>
          <p:cNvSpPr>
            <a:spLocks noGrp="1"/>
          </p:cNvSpPr>
          <p:nvPr>
            <p:ph idx="1"/>
          </p:nvPr>
        </p:nvSpPr>
        <p:spPr>
          <a:xfrm>
            <a:off x="406400" y="1612900"/>
            <a:ext cx="11798300" cy="59563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3200" dirty="0" smtClean="0">
              <a:cs typeface="Vista Sans OT Bold" charset="0"/>
              <a:sym typeface="Vista Sans OT Bold" charset="0"/>
            </a:endParaRPr>
          </a:p>
        </p:txBody>
      </p:sp>
      <p:graphicFrame>
        <p:nvGraphicFramePr>
          <p:cNvPr id="4" name="Diagram 3"/>
          <p:cNvGraphicFramePr/>
          <p:nvPr>
            <p:extLst>
              <p:ext uri="{D42A27DB-BD31-4B8C-83A1-F6EECF244321}">
                <p14:modId xmlns:p14="http://schemas.microsoft.com/office/powerpoint/2010/main" val="1557491441"/>
              </p:ext>
            </p:extLst>
          </p:nvPr>
        </p:nvGraphicFramePr>
        <p:xfrm>
          <a:off x="863600" y="2438400"/>
          <a:ext cx="11049000" cy="451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0702"/>
      </p:ext>
    </p:extLst>
  </p:cSld>
  <p:clrMapOvr>
    <a:masterClrMapping/>
  </p:clrMapOvr>
  <p:transition advTm="1024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647699"/>
            <a:ext cx="11798300" cy="749301"/>
          </a:xfrm>
        </p:spPr>
        <p:txBody>
          <a:bodyPr/>
          <a:lstStyle/>
          <a:p>
            <a:r>
              <a:rPr lang="en-US" smtClean="0"/>
              <a:t>Chaining Multiple BPF_PROG</a:t>
            </a:r>
            <a:endParaRPr lang="en-US" sz="3200" kern="1200" spc="-50" dirty="0">
              <a:solidFill>
                <a:srgbClr val="757575"/>
              </a:solidFill>
              <a:latin typeface="+mn-lt"/>
            </a:endParaRPr>
          </a:p>
        </p:txBody>
      </p:sp>
      <p:sp>
        <p:nvSpPr>
          <p:cNvPr id="6" name="Content Placeholder 5"/>
          <p:cNvSpPr>
            <a:spLocks noGrp="1"/>
          </p:cNvSpPr>
          <p:nvPr>
            <p:ph idx="1"/>
          </p:nvPr>
        </p:nvSpPr>
        <p:spPr>
          <a:xfrm>
            <a:off x="392043" y="1542515"/>
            <a:ext cx="11798300" cy="5638800"/>
          </a:xfrm>
        </p:spPr>
        <p:txBody>
          <a:bodyPr/>
          <a:lstStyle/>
          <a:p>
            <a:pPr marL="241300" lvl="1" indent="0">
              <a:buNone/>
            </a:pPr>
            <a:r>
              <a:rPr lang="en-US" sz="3200" dirty="0" smtClean="0">
                <a:cs typeface="Vista Sans OT Bold" charset="0"/>
                <a:sym typeface="Wingdings"/>
              </a:rPr>
              <a:t>Using </a:t>
            </a:r>
            <a:r>
              <a:rPr lang="en-US" sz="3200" dirty="0" err="1" smtClean="0">
                <a:cs typeface="Vista Sans OT Bold" charset="0"/>
                <a:sym typeface="Wingdings"/>
              </a:rPr>
              <a:t>bpf_tail_call</a:t>
            </a:r>
            <a:r>
              <a:rPr lang="en-US" sz="3200" dirty="0" smtClean="0">
                <a:cs typeface="Vista Sans OT Bold" charset="0"/>
                <a:sym typeface="Wingdings"/>
              </a:rPr>
              <a:t> + </a:t>
            </a:r>
            <a:r>
              <a:rPr lang="en-US" sz="3200" dirty="0">
                <a:cs typeface="Vista Sans OT Bold" charset="0"/>
                <a:sym typeface="Wingdings"/>
              </a:rPr>
              <a:t> </a:t>
            </a:r>
            <a:r>
              <a:rPr lang="en-US" sz="3200" dirty="0" smtClean="0">
                <a:cs typeface="Vista Sans OT Bold" charset="0"/>
                <a:sym typeface="Wingdings"/>
              </a:rPr>
              <a:t>BPF_MAP_TYPE_PROG_ARRAY</a:t>
            </a:r>
          </a:p>
          <a:p>
            <a:pPr lvl="1"/>
            <a:endParaRPr lang="en-US" sz="3200" dirty="0" smtClean="0">
              <a:cs typeface="Vista Sans OT Bold" charset="0"/>
              <a:sym typeface="Vista Sans OT Bold" charset="0"/>
            </a:endParaRPr>
          </a:p>
        </p:txBody>
      </p:sp>
      <p:sp>
        <p:nvSpPr>
          <p:cNvPr id="9" name="Plaque 8"/>
          <p:cNvSpPr>
            <a:spLocks noChangeAspect="1"/>
          </p:cNvSpPr>
          <p:nvPr/>
        </p:nvSpPr>
        <p:spPr bwMode="auto">
          <a:xfrm>
            <a:off x="2552651" y="4241092"/>
            <a:ext cx="2249587" cy="1803364"/>
          </a:xfrm>
          <a:prstGeom prst="plaque">
            <a:avLst/>
          </a:prstGeom>
          <a:ln>
            <a:headEnd type="arrow"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#0</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XDP</a:t>
            </a:r>
          </a:p>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Dump</a:t>
            </a:r>
          </a:p>
        </p:txBody>
      </p:sp>
      <p:sp>
        <p:nvSpPr>
          <p:cNvPr id="19" name="Curved Up Arrow 18"/>
          <p:cNvSpPr/>
          <p:nvPr/>
        </p:nvSpPr>
        <p:spPr bwMode="auto">
          <a:xfrm flipV="1">
            <a:off x="1092200" y="3300609"/>
            <a:ext cx="2713037" cy="691690"/>
          </a:xfrm>
          <a:prstGeom prst="curved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Rectangle 3"/>
          <p:cNvSpPr/>
          <p:nvPr/>
        </p:nvSpPr>
        <p:spPr bwMode="auto">
          <a:xfrm>
            <a:off x="2311400" y="4075230"/>
            <a:ext cx="7924800" cy="2167514"/>
          </a:xfrm>
          <a:prstGeom prst="rect">
            <a:avLst/>
          </a:prstGeom>
          <a:noFill/>
          <a:ln w="50800" cap="flat" cmpd="sng" algn="ctr">
            <a:solidFill>
              <a:schemeClr val="bg1">
                <a:lumMod val="50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8" name="Plaque 17"/>
          <p:cNvSpPr>
            <a:spLocks noChangeAspect="1"/>
          </p:cNvSpPr>
          <p:nvPr/>
        </p:nvSpPr>
        <p:spPr bwMode="auto">
          <a:xfrm>
            <a:off x="5180756" y="4241092"/>
            <a:ext cx="2249587" cy="1803364"/>
          </a:xfrm>
          <a:prstGeom prst="plaque">
            <a:avLst/>
          </a:prstGeom>
          <a:ln>
            <a:headEnd type="arrow"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#1</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Droplet</a:t>
            </a:r>
          </a:p>
        </p:txBody>
      </p:sp>
      <p:sp>
        <p:nvSpPr>
          <p:cNvPr id="25" name="Plaque 24"/>
          <p:cNvSpPr>
            <a:spLocks noChangeAspect="1"/>
          </p:cNvSpPr>
          <p:nvPr/>
        </p:nvSpPr>
        <p:spPr bwMode="auto">
          <a:xfrm>
            <a:off x="7715633" y="4257305"/>
            <a:ext cx="2249587" cy="1803364"/>
          </a:xfrm>
          <a:prstGeom prst="plaque">
            <a:avLst/>
          </a:prstGeom>
          <a:ln>
            <a:headEnd type="arrow"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#2</a:t>
            </a:r>
            <a:endParaRPr lang="en-US"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rPr>
              <a:t>L4LB</a:t>
            </a:r>
          </a:p>
        </p:txBody>
      </p:sp>
      <p:sp>
        <p:nvSpPr>
          <p:cNvPr id="29" name="Curved Up Arrow 28"/>
          <p:cNvSpPr/>
          <p:nvPr/>
        </p:nvSpPr>
        <p:spPr bwMode="auto">
          <a:xfrm flipV="1">
            <a:off x="3982901" y="3229532"/>
            <a:ext cx="2400220" cy="691690"/>
          </a:xfrm>
          <a:prstGeom prst="curved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0" name="Curved Up Arrow 29"/>
          <p:cNvSpPr/>
          <p:nvPr/>
        </p:nvSpPr>
        <p:spPr bwMode="auto">
          <a:xfrm flipV="1">
            <a:off x="6560785" y="3229532"/>
            <a:ext cx="2400220" cy="691690"/>
          </a:xfrm>
          <a:prstGeom prst="curved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Curved Up Arrow 33"/>
          <p:cNvSpPr/>
          <p:nvPr/>
        </p:nvSpPr>
        <p:spPr bwMode="auto">
          <a:xfrm flipV="1">
            <a:off x="9138669" y="3229532"/>
            <a:ext cx="2713037" cy="691690"/>
          </a:xfrm>
          <a:prstGeom prst="curvedUp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TextBox 34"/>
          <p:cNvSpPr txBox="1"/>
          <p:nvPr/>
        </p:nvSpPr>
        <p:spPr>
          <a:xfrm>
            <a:off x="9704746" y="2671949"/>
            <a:ext cx="1242648" cy="424732"/>
          </a:xfrm>
          <a:prstGeom prst="rect">
            <a:avLst/>
          </a:prstGeom>
          <a:noFill/>
        </p:spPr>
        <p:txBody>
          <a:bodyPr wrap="none" rtlCol="0">
            <a:spAutoFit/>
          </a:bodyPr>
          <a:lstStyle/>
          <a:p>
            <a:r>
              <a:rPr lang="en-US" sz="2400" dirty="0" smtClean="0"/>
              <a:t>XDP_TX</a:t>
            </a:r>
            <a:endParaRPr lang="en-US" sz="2400" dirty="0"/>
          </a:p>
        </p:txBody>
      </p:sp>
      <p:sp>
        <p:nvSpPr>
          <p:cNvPr id="37" name="Down Arrow 36"/>
          <p:cNvSpPr/>
          <p:nvPr/>
        </p:nvSpPr>
        <p:spPr bwMode="auto">
          <a:xfrm>
            <a:off x="3421990" y="6125652"/>
            <a:ext cx="383247" cy="1372344"/>
          </a:xfrm>
          <a:prstGeom prst="downArrow">
            <a:avLst/>
          </a:prstGeom>
          <a:solidFill>
            <a:schemeClr val="accent6">
              <a:lumMod val="40000"/>
              <a:lumOff val="60000"/>
            </a:schemeClr>
          </a:solidFill>
          <a:ln w="254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8" name="TextBox 37"/>
          <p:cNvSpPr txBox="1"/>
          <p:nvPr/>
        </p:nvSpPr>
        <p:spPr>
          <a:xfrm>
            <a:off x="1092200" y="7519773"/>
            <a:ext cx="3575018" cy="424732"/>
          </a:xfrm>
          <a:prstGeom prst="rect">
            <a:avLst/>
          </a:prstGeom>
          <a:noFill/>
        </p:spPr>
        <p:txBody>
          <a:bodyPr wrap="none" rtlCol="0">
            <a:spAutoFit/>
          </a:bodyPr>
          <a:lstStyle/>
          <a:p>
            <a:r>
              <a:rPr lang="en-US" sz="2400" dirty="0" err="1" smtClean="0"/>
              <a:t>bpf_perf_event_output</a:t>
            </a:r>
            <a:r>
              <a:rPr lang="en-US" sz="2400" dirty="0" smtClean="0"/>
              <a:t>()</a:t>
            </a:r>
            <a:endParaRPr lang="en-US" sz="2400" dirty="0"/>
          </a:p>
        </p:txBody>
      </p:sp>
      <p:sp>
        <p:nvSpPr>
          <p:cNvPr id="39" name="Down Arrow 38"/>
          <p:cNvSpPr/>
          <p:nvPr/>
        </p:nvSpPr>
        <p:spPr bwMode="auto">
          <a:xfrm>
            <a:off x="6137747" y="6147336"/>
            <a:ext cx="383247" cy="1372344"/>
          </a:xfrm>
          <a:prstGeom prst="downArrow">
            <a:avLst/>
          </a:prstGeom>
          <a:solidFill>
            <a:srgbClr val="FF0000"/>
          </a:solidFill>
          <a:ln w="254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TextBox 39"/>
          <p:cNvSpPr txBox="1"/>
          <p:nvPr/>
        </p:nvSpPr>
        <p:spPr>
          <a:xfrm>
            <a:off x="5538929" y="7541525"/>
            <a:ext cx="1685077" cy="424732"/>
          </a:xfrm>
          <a:prstGeom prst="rect">
            <a:avLst/>
          </a:prstGeom>
          <a:noFill/>
        </p:spPr>
        <p:txBody>
          <a:bodyPr wrap="none" rtlCol="0">
            <a:spAutoFit/>
          </a:bodyPr>
          <a:lstStyle/>
          <a:p>
            <a:r>
              <a:rPr lang="en-US" sz="2400" dirty="0" smtClean="0"/>
              <a:t>XDP_DROP</a:t>
            </a:r>
            <a:endParaRPr lang="en-US" sz="2400" dirty="0"/>
          </a:p>
        </p:txBody>
      </p:sp>
    </p:spTree>
    <p:extLst>
      <p:ext uri="{BB962C8B-B14F-4D97-AF65-F5344CB8AC3E}">
        <p14:creationId xmlns:p14="http://schemas.microsoft.com/office/powerpoint/2010/main" val="31469207"/>
      </p:ext>
    </p:extLst>
  </p:cSld>
  <p:clrMapOvr>
    <a:masterClrMapping/>
  </p:clrMapOvr>
  <p:transition advTm="1024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13"/>
          </p:nvPr>
        </p:nvSpPr>
        <p:spPr>
          <a:xfrm>
            <a:off x="541335" y="3543672"/>
            <a:ext cx="11922131" cy="886291"/>
          </a:xfrm>
          <a:prstGeom prst="rect">
            <a:avLst/>
          </a:prstGeom>
        </p:spPr>
        <p:txBody>
          <a:bodyPr/>
          <a:lstStyle/>
          <a:p>
            <a:r>
              <a:rPr lang="en-US" dirty="0" smtClean="0"/>
              <a:t>Questions?</a:t>
            </a:r>
            <a:endParaRPr dirty="0"/>
          </a:p>
        </p:txBody>
      </p:sp>
    </p:spTree>
    <p:extLst>
      <p:ext uri="{BB962C8B-B14F-4D97-AF65-F5344CB8AC3E}">
        <p14:creationId xmlns:p14="http://schemas.microsoft.com/office/powerpoint/2010/main" val="648889378"/>
      </p:ext>
    </p:extLst>
  </p:cSld>
  <p:clrMapOvr>
    <a:masterClrMapping/>
  </p:clrMapOvr>
  <p:transition advTm="1024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sted-image.pdf"/>
          <p:cNvPicPr>
            <a:picLocks noChangeAspect="1"/>
          </p:cNvPicPr>
          <p:nvPr/>
        </p:nvPicPr>
        <p:blipFill>
          <a:blip r:embed="rId2">
            <a:extLst/>
          </a:blip>
          <a:stretch>
            <a:fillRect/>
          </a:stretch>
        </p:blipFill>
        <p:spPr>
          <a:xfrm>
            <a:off x="5650647" y="3998220"/>
            <a:ext cx="1749490" cy="1749492"/>
          </a:xfrm>
          <a:prstGeom prst="rect">
            <a:avLst/>
          </a:prstGeom>
          <a:ln w="12700">
            <a:miter lim="400000"/>
          </a:ln>
        </p:spPr>
      </p:pic>
      <p:sp>
        <p:nvSpPr>
          <p:cNvPr id="21" name="Shape 134"/>
          <p:cNvSpPr/>
          <p:nvPr/>
        </p:nvSpPr>
        <p:spPr>
          <a:xfrm>
            <a:off x="5310686" y="5504303"/>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SHIV</a:t>
            </a:r>
            <a:r>
              <a:rPr lang="en-US" sz="2800" dirty="0"/>
              <a:t> </a:t>
            </a:r>
            <a:r>
              <a:rPr lang="en-US" sz="2800" dirty="0" smtClean="0"/>
              <a:t>(L4 LB)</a:t>
            </a:r>
            <a:endParaRPr sz="2800" dirty="0"/>
          </a:p>
        </p:txBody>
      </p:sp>
      <p:sp>
        <p:nvSpPr>
          <p:cNvPr id="60" name="Shape 134"/>
          <p:cNvSpPr/>
          <p:nvPr/>
        </p:nvSpPr>
        <p:spPr>
          <a:xfrm>
            <a:off x="8313986" y="5157275"/>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Proxy</a:t>
            </a:r>
            <a:r>
              <a:rPr lang="en-US" sz="2800" dirty="0" smtClean="0"/>
              <a:t> (L7 LB)</a:t>
            </a:r>
            <a:endParaRPr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09" y="2921000"/>
            <a:ext cx="1079500" cy="10795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009" y="3073400"/>
            <a:ext cx="1079500" cy="10795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409" y="3225800"/>
            <a:ext cx="1079500" cy="1079500"/>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809" y="3378200"/>
            <a:ext cx="1079500" cy="1079500"/>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96" y="4726592"/>
            <a:ext cx="1079500" cy="1079500"/>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96" y="4878992"/>
            <a:ext cx="1079500" cy="1079500"/>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96" y="5031392"/>
            <a:ext cx="1079500" cy="1079500"/>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496" y="5183792"/>
            <a:ext cx="1079500" cy="1079500"/>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04" y="3028235"/>
            <a:ext cx="1079500" cy="1079500"/>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904" y="3180635"/>
            <a:ext cx="1079500" cy="1079500"/>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304" y="3333035"/>
            <a:ext cx="1079500" cy="1079500"/>
          </a:xfrm>
          <a:prstGeom prst="rect">
            <a:avLst/>
          </a:prstGeom>
        </p:spPr>
      </p:pic>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704" y="3485435"/>
            <a:ext cx="1079500" cy="1079500"/>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719" y="4809142"/>
            <a:ext cx="1079500" cy="1079500"/>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119" y="4961542"/>
            <a:ext cx="1079500" cy="1079500"/>
          </a:xfrm>
          <a:prstGeom prst="rect">
            <a:avLst/>
          </a:prstGeom>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519" y="5113942"/>
            <a:ext cx="1079500" cy="1079500"/>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919" y="5266342"/>
            <a:ext cx="1079500" cy="1079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899" y="4152900"/>
            <a:ext cx="3030306" cy="1791833"/>
          </a:xfrm>
          <a:prstGeom prst="rect">
            <a:avLst/>
          </a:prstGeom>
        </p:spPr>
      </p:pic>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588945143"/>
      </p:ext>
    </p:extLst>
  </p:cSld>
  <p:clrMapOvr>
    <a:masterClrMapping/>
  </p:clrMapOvr>
  <p:transition advTm="1024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647700"/>
            <a:ext cx="11798300" cy="660400"/>
          </a:xfrm>
        </p:spPr>
        <p:txBody>
          <a:bodyPr/>
          <a:lstStyle/>
          <a:p>
            <a:r>
              <a:rPr lang="en-US" dirty="0" smtClean="0"/>
              <a:t>Droplet: DDoS Protection Framework</a:t>
            </a:r>
            <a:endParaRPr lang="en-US" dirty="0"/>
          </a:p>
        </p:txBody>
      </p:sp>
      <p:sp>
        <p:nvSpPr>
          <p:cNvPr id="6" name="Content Placeholder 5"/>
          <p:cNvSpPr>
            <a:spLocks noGrp="1"/>
          </p:cNvSpPr>
          <p:nvPr>
            <p:ph idx="1"/>
          </p:nvPr>
        </p:nvSpPr>
        <p:spPr>
          <a:xfrm>
            <a:off x="406400" y="1930400"/>
            <a:ext cx="11798300" cy="5638800"/>
          </a:xfrm>
        </p:spPr>
        <p:txBody>
          <a:bodyPr/>
          <a:lstStyle/>
          <a:p>
            <a:r>
              <a:rPr lang="en-US" sz="3200" dirty="0" smtClean="0">
                <a:cs typeface="Vista Sans OT Bold" charset="0"/>
                <a:sym typeface="Vista Sans OT Bold" charset="0"/>
              </a:rPr>
              <a:t>Droplet handler: handles the dirty work</a:t>
            </a:r>
          </a:p>
          <a:p>
            <a:pPr lvl="1"/>
            <a:r>
              <a:rPr lang="en-US" sz="3200" dirty="0" smtClean="0">
                <a:cs typeface="Vista Sans OT Bold" charset="0"/>
                <a:sym typeface="Vista Sans OT Bold" charset="0"/>
              </a:rPr>
              <a:t>Runtime compilation</a:t>
            </a:r>
          </a:p>
          <a:p>
            <a:pPr lvl="1"/>
            <a:r>
              <a:rPr lang="en-US" sz="3200" dirty="0" smtClean="0">
                <a:cs typeface="Vista Sans OT Bold" charset="0"/>
                <a:sym typeface="Vista Sans OT Bold" charset="0"/>
              </a:rPr>
              <a:t>Kernel load/hook</a:t>
            </a:r>
          </a:p>
          <a:p>
            <a:r>
              <a:rPr lang="en-US" sz="3200" dirty="0" smtClean="0">
                <a:cs typeface="Vista Sans OT Bold" charset="0"/>
                <a:sym typeface="Vista Sans OT Bold" charset="0"/>
              </a:rPr>
              <a:t>Different types of handlers</a:t>
            </a:r>
          </a:p>
          <a:p>
            <a:pPr lvl="1"/>
            <a:r>
              <a:rPr lang="en-US" sz="3200" dirty="0" err="1" smtClean="0">
                <a:cs typeface="Vista Sans OT Bold" charset="0"/>
                <a:sym typeface="Vista Sans OT Bold" charset="0"/>
              </a:rPr>
              <a:t>GenericHandler</a:t>
            </a:r>
            <a:endParaRPr lang="en-US" sz="3200" dirty="0" smtClean="0">
              <a:cs typeface="Vista Sans OT Bold" charset="0"/>
              <a:sym typeface="Vista Sans OT Bold" charset="0"/>
            </a:endParaRPr>
          </a:p>
          <a:p>
            <a:pPr lvl="1"/>
            <a:r>
              <a:rPr lang="en-US" sz="3200" dirty="0" err="1" smtClean="0">
                <a:cs typeface="Vista Sans OT Bold" charset="0"/>
                <a:sym typeface="Vista Sans OT Bold" charset="0"/>
              </a:rPr>
              <a:t>IPHandler</a:t>
            </a:r>
            <a:endParaRPr lang="en-US" sz="3200" dirty="0" smtClean="0">
              <a:cs typeface="Vista Sans OT Bold" charset="0"/>
              <a:sym typeface="Vista Sans OT Bold" charset="0"/>
            </a:endParaRPr>
          </a:p>
          <a:p>
            <a:pPr lvl="1"/>
            <a:r>
              <a:rPr lang="en-US" sz="3200" dirty="0" err="1" smtClean="0">
                <a:cs typeface="Vista Sans OT Bold" charset="0"/>
                <a:sym typeface="Vista Sans OT Bold" charset="0"/>
              </a:rPr>
              <a:t>PrefixHandler</a:t>
            </a:r>
            <a:r>
              <a:rPr lang="en-US" sz="3200" dirty="0" smtClean="0">
                <a:cs typeface="Vista Sans OT Bold" charset="0"/>
                <a:sym typeface="Vista Sans OT Bold" charset="0"/>
              </a:rPr>
              <a:t> </a:t>
            </a:r>
            <a:r>
              <a:rPr lang="mr-IN" sz="3200" dirty="0" smtClean="0">
                <a:cs typeface="Vista Sans OT Bold" charset="0"/>
                <a:sym typeface="Vista Sans OT Bold" charset="0"/>
              </a:rPr>
              <a:t>…</a:t>
            </a:r>
            <a:endParaRPr lang="en-US" sz="3200" dirty="0" smtClean="0">
              <a:cs typeface="Vista Sans OT Bold" charset="0"/>
              <a:sym typeface="Vista Sans OT Bold" charset="0"/>
            </a:endParaRPr>
          </a:p>
          <a:p>
            <a:r>
              <a:rPr lang="en-US" sz="3200" dirty="0" smtClean="0">
                <a:cs typeface="Vista Sans OT Bold" charset="0"/>
                <a:sym typeface="Vista Sans OT Bold" charset="0"/>
              </a:rPr>
              <a:t>The user only needs to write BPF code in C</a:t>
            </a:r>
            <a:endParaRPr lang="en-US" sz="3200" dirty="0">
              <a:cs typeface="Vista Sans OT Bold" charset="0"/>
              <a:sym typeface="Vista Sans OT Bold" charset="0"/>
            </a:endParaRPr>
          </a:p>
        </p:txBody>
      </p:sp>
      <p:sp>
        <p:nvSpPr>
          <p:cNvPr id="7" name="Title 4"/>
          <p:cNvSpPr txBox="1">
            <a:spLocks/>
          </p:cNvSpPr>
          <p:nvPr/>
        </p:nvSpPr>
        <p:spPr bwMode="auto">
          <a:xfrm>
            <a:off x="406400" y="647699"/>
            <a:ext cx="11798300" cy="117545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eaLnBrk="1" fontAlgn="base" hangingPunct="1">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r>
              <a:rPr lang="en-US" kern="0" dirty="0" smtClean="0"/>
              <a:t>Droplet: DDoS Protection Framework</a:t>
            </a:r>
            <a:br>
              <a:rPr lang="en-US" kern="0" dirty="0" smtClean="0"/>
            </a:br>
            <a:r>
              <a:rPr lang="en-US" sz="3200" kern="1200" spc="-50" dirty="0" smtClean="0">
                <a:solidFill>
                  <a:srgbClr val="757575"/>
                </a:solidFill>
                <a:latin typeface="+mn-lt"/>
              </a:rPr>
              <a:t>Programmability: abstract away interactions with user space</a:t>
            </a:r>
            <a:endParaRPr lang="en-US" sz="3200" kern="1200" spc="-50" dirty="0">
              <a:solidFill>
                <a:srgbClr val="757575"/>
              </a:solidFill>
              <a:latin typeface="+mn-lt"/>
            </a:endParaRPr>
          </a:p>
        </p:txBody>
      </p:sp>
    </p:spTree>
    <p:extLst>
      <p:ext uri="{BB962C8B-B14F-4D97-AF65-F5344CB8AC3E}">
        <p14:creationId xmlns:p14="http://schemas.microsoft.com/office/powerpoint/2010/main" val="431757396"/>
      </p:ext>
    </p:extLst>
  </p:cSld>
  <p:clrMapOvr>
    <a:masterClrMapping/>
  </p:clrMapOvr>
  <p:transition advTm="1024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3934210" y="2531275"/>
            <a:ext cx="2138406"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lvl1pPr>
          </a:lstStyle>
          <a:p>
            <a:r>
              <a:t>Lab tests (w/ pktgen)</a:t>
            </a:r>
          </a:p>
        </p:txBody>
      </p:sp>
      <p:sp>
        <p:nvSpPr>
          <p:cNvPr id="170" name="Shape 170"/>
          <p:cNvSpPr/>
          <p:nvPr/>
        </p:nvSpPr>
        <p:spPr>
          <a:xfrm>
            <a:off x="844866" y="3171535"/>
            <a:ext cx="4400244"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Under 99% cache hit: 3x to 6x improvement</a:t>
            </a:r>
          </a:p>
        </p:txBody>
      </p:sp>
      <p:sp>
        <p:nvSpPr>
          <p:cNvPr id="171" name="Shape 171"/>
          <p:cNvSpPr/>
          <p:nvPr/>
        </p:nvSpPr>
        <p:spPr>
          <a:xfrm>
            <a:off x="2595135" y="4510865"/>
            <a:ext cx="3215624" cy="49859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Under 0% cache hit: 10x </a:t>
            </a:r>
          </a:p>
          <a:p>
            <a:r>
              <a:t>(up to 25x w/o session tracking)</a:t>
            </a:r>
          </a:p>
        </p:txBody>
      </p:sp>
    </p:spTree>
    <p:extLst>
      <p:ext uri="{BB962C8B-B14F-4D97-AF65-F5344CB8AC3E}">
        <p14:creationId xmlns:p14="http://schemas.microsoft.com/office/powerpoint/2010/main" val="1453790591"/>
      </p:ext>
    </p:extLst>
  </p:cSld>
  <p:clrMapOvr>
    <a:masterClrMapping/>
  </p:clrMapOvr>
  <p:transition advTm="1024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2824455" y="2715471"/>
            <a:ext cx="3212418"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TCP/IP stack processing on recv</a:t>
            </a:r>
          </a:p>
        </p:txBody>
      </p:sp>
      <p:sp>
        <p:nvSpPr>
          <p:cNvPr id="165" name="Shape 165"/>
          <p:cNvSpPr/>
          <p:nvPr/>
        </p:nvSpPr>
        <p:spPr>
          <a:xfrm>
            <a:off x="2874588" y="3432195"/>
            <a:ext cx="1881925"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IPVS is too generic</a:t>
            </a:r>
          </a:p>
        </p:txBody>
      </p:sp>
      <p:sp>
        <p:nvSpPr>
          <p:cNvPr id="166" name="Shape 166"/>
          <p:cNvSpPr/>
          <p:nvPr/>
        </p:nvSpPr>
        <p:spPr>
          <a:xfrm>
            <a:off x="2848497" y="4148921"/>
            <a:ext cx="2450992"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Poor DDOS survivability</a:t>
            </a:r>
          </a:p>
        </p:txBody>
      </p:sp>
      <p:sp>
        <p:nvSpPr>
          <p:cNvPr id="167" name="Shape 167"/>
          <p:cNvSpPr/>
          <p:nvPr/>
        </p:nvSpPr>
        <p:spPr>
          <a:xfrm>
            <a:off x="2865916" y="4865646"/>
            <a:ext cx="2604880" cy="2492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r>
              <a:t>Hard to add new features</a:t>
            </a:r>
          </a:p>
        </p:txBody>
      </p:sp>
    </p:spTree>
    <p:extLst>
      <p:ext uri="{BB962C8B-B14F-4D97-AF65-F5344CB8AC3E}">
        <p14:creationId xmlns:p14="http://schemas.microsoft.com/office/powerpoint/2010/main" val="301375631"/>
      </p:ext>
    </p:extLst>
  </p:cSld>
  <p:clrMapOvr>
    <a:masterClrMapping/>
  </p:clrMapOvr>
  <p:transition advTm="1024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13"/>
          </p:nvPr>
        </p:nvSpPr>
        <p:spPr>
          <a:xfrm>
            <a:off x="541335" y="3543672"/>
            <a:ext cx="11922131" cy="886291"/>
          </a:xfrm>
          <a:prstGeom prst="rect">
            <a:avLst/>
          </a:prstGeom>
        </p:spPr>
        <p:txBody>
          <a:bodyPr/>
          <a:lstStyle/>
          <a:p>
            <a:r>
              <a:t>XDP vs IPVS</a:t>
            </a:r>
          </a:p>
        </p:txBody>
      </p:sp>
    </p:spTree>
    <p:extLst>
      <p:ext uri="{BB962C8B-B14F-4D97-AF65-F5344CB8AC3E}">
        <p14:creationId xmlns:p14="http://schemas.microsoft.com/office/powerpoint/2010/main" val="1601423721"/>
      </p:ext>
    </p:extLst>
  </p:cSld>
  <p:clrMapOvr>
    <a:masterClrMapping/>
  </p:clrMapOvr>
  <p:transition advTm="1024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 Balancing</a:t>
            </a:r>
            <a:endParaRPr lang="en-US" dirty="0"/>
          </a:p>
        </p:txBody>
      </p:sp>
      <p:pic>
        <p:nvPicPr>
          <p:cNvPr id="12" name="pasted-image.pdf"/>
          <p:cNvPicPr>
            <a:picLocks noChangeAspect="1"/>
          </p:cNvPicPr>
          <p:nvPr/>
        </p:nvPicPr>
        <p:blipFill>
          <a:blip r:embed="rId2">
            <a:extLst/>
          </a:blip>
          <a:stretch>
            <a:fillRect/>
          </a:stretch>
        </p:blipFill>
        <p:spPr>
          <a:xfrm>
            <a:off x="5269980" y="4040212"/>
            <a:ext cx="1749490" cy="1749492"/>
          </a:xfrm>
          <a:prstGeom prst="rect">
            <a:avLst/>
          </a:prstGeom>
          <a:ln w="12700">
            <a:miter lim="400000"/>
          </a:ln>
        </p:spPr>
      </p:pic>
      <p:sp>
        <p:nvSpPr>
          <p:cNvPr id="21" name="Shape 134"/>
          <p:cNvSpPr/>
          <p:nvPr/>
        </p:nvSpPr>
        <p:spPr>
          <a:xfrm>
            <a:off x="4892220" y="5768888"/>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SHIV</a:t>
            </a:r>
            <a:r>
              <a:rPr lang="en-US" sz="2800" dirty="0"/>
              <a:t> </a:t>
            </a:r>
            <a:r>
              <a:rPr lang="en-US" sz="2800" dirty="0" smtClean="0"/>
              <a:t>(L4 LB)</a:t>
            </a:r>
            <a:endParaRPr sz="2800" dirty="0"/>
          </a:p>
        </p:txBody>
      </p:sp>
      <p:pic>
        <p:nvPicPr>
          <p:cNvPr id="28" name="pasted-image.pdf"/>
          <p:cNvPicPr>
            <a:picLocks noChangeAspect="1"/>
          </p:cNvPicPr>
          <p:nvPr/>
        </p:nvPicPr>
        <p:blipFill>
          <a:blip r:embed="rId3">
            <a:extLst/>
          </a:blip>
          <a:stretch>
            <a:fillRect/>
          </a:stretch>
        </p:blipFill>
        <p:spPr>
          <a:xfrm>
            <a:off x="10178017" y="2997860"/>
            <a:ext cx="1158921" cy="1151395"/>
          </a:xfrm>
          <a:prstGeom prst="rect">
            <a:avLst/>
          </a:prstGeom>
          <a:ln w="12700">
            <a:miter lim="400000"/>
          </a:ln>
        </p:spPr>
      </p:pic>
      <p:grpSp>
        <p:nvGrpSpPr>
          <p:cNvPr id="35" name="Group 34"/>
          <p:cNvGrpSpPr/>
          <p:nvPr/>
        </p:nvGrpSpPr>
        <p:grpSpPr>
          <a:xfrm>
            <a:off x="1358226" y="3657492"/>
            <a:ext cx="1144347" cy="2331473"/>
            <a:chOff x="898253" y="1663990"/>
            <a:chExt cx="1144347" cy="2331473"/>
          </a:xfrm>
        </p:grpSpPr>
        <p:pic>
          <p:nvPicPr>
            <p:cNvPr id="32" name="Picture 31"/>
            <p:cNvPicPr>
              <a:picLocks noChangeAspect="1"/>
            </p:cNvPicPr>
            <p:nvPr/>
          </p:nvPicPr>
          <p:blipFill>
            <a:blip r:embed="rId4"/>
            <a:stretch>
              <a:fillRect/>
            </a:stretch>
          </p:blipFill>
          <p:spPr>
            <a:xfrm>
              <a:off x="898253" y="1663990"/>
              <a:ext cx="1144347" cy="2331473"/>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30654" y="2481199"/>
              <a:ext cx="647346" cy="647346"/>
            </a:xfrm>
            <a:prstGeom prst="rect">
              <a:avLst/>
            </a:prstGeom>
          </p:spPr>
        </p:pic>
      </p:grpSp>
      <p:cxnSp>
        <p:nvCxnSpPr>
          <p:cNvPr id="40" name="Curved Connector 39"/>
          <p:cNvCxnSpPr/>
          <p:nvPr/>
        </p:nvCxnSpPr>
        <p:spPr bwMode="auto">
          <a:xfrm flipV="1">
            <a:off x="7019470" y="3703504"/>
            <a:ext cx="3393254" cy="1279027"/>
          </a:xfrm>
          <a:prstGeom prst="curvedConnector3">
            <a:avLst/>
          </a:prstGeom>
          <a:solidFill>
            <a:srgbClr val="F0C423"/>
          </a:solidFill>
          <a:ln w="76200" cap="flat" cmpd="sng" algn="ctr">
            <a:solidFill>
              <a:srgbClr val="0433FF"/>
            </a:solidFill>
            <a:prstDash val="solid"/>
            <a:round/>
            <a:headEnd type="none" w="med" len="med"/>
            <a:tailEnd type="triangle"/>
          </a:ln>
          <a:effectLst/>
        </p:spPr>
      </p:cxnSp>
      <p:cxnSp>
        <p:nvCxnSpPr>
          <p:cNvPr id="44" name="Elbow Connector 43"/>
          <p:cNvCxnSpPr/>
          <p:nvPr/>
        </p:nvCxnSpPr>
        <p:spPr bwMode="auto">
          <a:xfrm rot="10800000" flipV="1">
            <a:off x="1930400" y="3318162"/>
            <a:ext cx="8482324" cy="1193692"/>
          </a:xfrm>
          <a:prstGeom prst="bentConnector2">
            <a:avLst/>
          </a:prstGeom>
          <a:solidFill>
            <a:srgbClr val="F0C423"/>
          </a:solidFill>
          <a:ln w="76200" cap="flat" cmpd="sng" algn="ctr">
            <a:solidFill>
              <a:srgbClr val="0433FF"/>
            </a:solidFill>
            <a:prstDash val="solid"/>
            <a:round/>
            <a:headEnd type="none" w="med" len="med"/>
            <a:tailEnd type="triangle"/>
          </a:ln>
          <a:effectLst/>
        </p:spPr>
      </p:cxnSp>
      <p:cxnSp>
        <p:nvCxnSpPr>
          <p:cNvPr id="54" name="Straight Arrow Connector 53"/>
          <p:cNvCxnSpPr/>
          <p:nvPr/>
        </p:nvCxnSpPr>
        <p:spPr bwMode="auto">
          <a:xfrm>
            <a:off x="2502573" y="4953867"/>
            <a:ext cx="2846847" cy="0"/>
          </a:xfrm>
          <a:prstGeom prst="straightConnector1">
            <a:avLst/>
          </a:prstGeom>
          <a:solidFill>
            <a:srgbClr val="F0C423"/>
          </a:solidFill>
          <a:ln w="76200" cap="flat" cmpd="sng" algn="ctr">
            <a:solidFill>
              <a:srgbClr val="0433FF"/>
            </a:solidFill>
            <a:prstDash val="solid"/>
            <a:round/>
            <a:headEnd type="none" w="med" len="med"/>
            <a:tailEnd type="triangle"/>
          </a:ln>
          <a:effectLst/>
        </p:spPr>
      </p:cxnSp>
      <p:sp>
        <p:nvSpPr>
          <p:cNvPr id="60" name="Shape 134"/>
          <p:cNvSpPr/>
          <p:nvPr/>
        </p:nvSpPr>
        <p:spPr>
          <a:xfrm>
            <a:off x="9588400" y="4154635"/>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Proxy</a:t>
            </a:r>
            <a:r>
              <a:rPr lang="en-US" sz="2800" dirty="0" smtClean="0"/>
              <a:t> (L7 LB)</a:t>
            </a:r>
            <a:endParaRPr sz="2800" dirty="0"/>
          </a:p>
        </p:txBody>
      </p:sp>
      <p:sp>
        <p:nvSpPr>
          <p:cNvPr id="65" name="Shape 134"/>
          <p:cNvSpPr/>
          <p:nvPr/>
        </p:nvSpPr>
        <p:spPr>
          <a:xfrm rot="16200000">
            <a:off x="9883279" y="4881079"/>
            <a:ext cx="1320148" cy="5816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mr-IN" sz="4200" dirty="0" smtClean="0"/>
              <a:t>…</a:t>
            </a:r>
            <a:r>
              <a:rPr lang="en-US" sz="4200" dirty="0" smtClean="0"/>
              <a:t> </a:t>
            </a:r>
            <a:r>
              <a:rPr lang="mr-IN" sz="4200" dirty="0" smtClean="0"/>
              <a:t>…</a:t>
            </a:r>
            <a:endParaRPr sz="4200" dirty="0"/>
          </a:p>
        </p:txBody>
      </p:sp>
      <p:pic>
        <p:nvPicPr>
          <p:cNvPr id="66" name="pasted-image.pdf"/>
          <p:cNvPicPr>
            <a:picLocks noChangeAspect="1"/>
          </p:cNvPicPr>
          <p:nvPr/>
        </p:nvPicPr>
        <p:blipFill>
          <a:blip r:embed="rId3">
            <a:extLst/>
          </a:blip>
          <a:stretch>
            <a:fillRect/>
          </a:stretch>
        </p:blipFill>
        <p:spPr>
          <a:xfrm>
            <a:off x="10154592" y="1331400"/>
            <a:ext cx="1158921" cy="1151395"/>
          </a:xfrm>
          <a:prstGeom prst="rect">
            <a:avLst/>
          </a:prstGeom>
          <a:ln w="12700">
            <a:miter lim="400000"/>
          </a:ln>
        </p:spPr>
      </p:pic>
      <p:sp>
        <p:nvSpPr>
          <p:cNvPr id="67" name="Shape 134"/>
          <p:cNvSpPr/>
          <p:nvPr/>
        </p:nvSpPr>
        <p:spPr>
          <a:xfrm>
            <a:off x="9570730" y="2566264"/>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Proxy</a:t>
            </a:r>
            <a:r>
              <a:rPr lang="en-US" sz="2800" dirty="0" smtClean="0"/>
              <a:t> (L7 LB)</a:t>
            </a:r>
            <a:endParaRPr sz="2800" dirty="0"/>
          </a:p>
        </p:txBody>
      </p:sp>
      <p:pic>
        <p:nvPicPr>
          <p:cNvPr id="68" name="pasted-image.pdf"/>
          <p:cNvPicPr>
            <a:picLocks noChangeAspect="1"/>
          </p:cNvPicPr>
          <p:nvPr/>
        </p:nvPicPr>
        <p:blipFill>
          <a:blip r:embed="rId3">
            <a:extLst/>
          </a:blip>
          <a:stretch>
            <a:fillRect/>
          </a:stretch>
        </p:blipFill>
        <p:spPr>
          <a:xfrm>
            <a:off x="10058967" y="5819004"/>
            <a:ext cx="1158921" cy="1151395"/>
          </a:xfrm>
          <a:prstGeom prst="rect">
            <a:avLst/>
          </a:prstGeom>
          <a:ln w="12700">
            <a:miter lim="400000"/>
          </a:ln>
        </p:spPr>
      </p:pic>
      <p:sp>
        <p:nvSpPr>
          <p:cNvPr id="69" name="Shape 134"/>
          <p:cNvSpPr/>
          <p:nvPr/>
        </p:nvSpPr>
        <p:spPr>
          <a:xfrm>
            <a:off x="9440542" y="6999700"/>
            <a:ext cx="2514600" cy="3877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4000"/>
            </a:lvl1pPr>
          </a:lstStyle>
          <a:p>
            <a:pPr algn="ctr"/>
            <a:r>
              <a:rPr lang="en-US" sz="2800" b="1" dirty="0" smtClean="0">
                <a:solidFill>
                  <a:srgbClr val="FF0000"/>
                </a:solidFill>
              </a:rPr>
              <a:t>Proxy</a:t>
            </a:r>
            <a:r>
              <a:rPr lang="en-US" sz="2800" dirty="0" smtClean="0"/>
              <a:t> (L7 LB)</a:t>
            </a:r>
            <a:endParaRPr sz="2800" dirty="0"/>
          </a:p>
        </p:txBody>
      </p:sp>
    </p:spTree>
    <p:extLst>
      <p:ext uri="{BB962C8B-B14F-4D97-AF65-F5344CB8AC3E}">
        <p14:creationId xmlns:p14="http://schemas.microsoft.com/office/powerpoint/2010/main" val="2138540446"/>
      </p:ext>
    </p:extLst>
  </p:cSld>
  <p:clrMapOvr>
    <a:masterClrMapping/>
  </p:clrMapOvr>
  <p:transition advTm="1024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3"/>
          </p:nvPr>
        </p:nvSpPr>
        <p:spPr>
          <a:xfrm>
            <a:off x="541335" y="3139593"/>
            <a:ext cx="11922131" cy="1925014"/>
          </a:xfrm>
          <a:prstGeom prst="rect">
            <a:avLst/>
          </a:prstGeom>
        </p:spPr>
        <p:txBody>
          <a:bodyPr anchor="ctr" anchorCtr="0"/>
          <a:lstStyle/>
          <a:p>
            <a:pPr marL="0" indent="0">
              <a:buNone/>
            </a:pPr>
            <a:r>
              <a:rPr lang="en-US" dirty="0" smtClean="0"/>
              <a:t>SHIV (L4 LB)</a:t>
            </a:r>
            <a:endParaRPr lang="en-US" dirty="0" smtClean="0"/>
          </a:p>
          <a:p>
            <a:pPr marL="0" indent="0">
              <a:buNone/>
            </a:pPr>
            <a:r>
              <a:rPr lang="en-US" dirty="0" smtClean="0"/>
              <a:t>An </a:t>
            </a:r>
            <a:r>
              <a:rPr lang="en-US" dirty="0" smtClean="0"/>
              <a:t>IPVS to </a:t>
            </a:r>
            <a:r>
              <a:rPr lang="en-US" dirty="0" smtClean="0"/>
              <a:t>XDP_TX </a:t>
            </a:r>
            <a:r>
              <a:rPr lang="en-US" dirty="0" smtClean="0"/>
              <a:t>Transition</a:t>
            </a:r>
            <a:endParaRPr dirty="0"/>
          </a:p>
        </p:txBody>
      </p:sp>
    </p:spTree>
    <p:extLst>
      <p:ext uri="{BB962C8B-B14F-4D97-AF65-F5344CB8AC3E}">
        <p14:creationId xmlns:p14="http://schemas.microsoft.com/office/powerpoint/2010/main" val="1290473335"/>
      </p:ext>
    </p:extLst>
  </p:cSld>
  <p:clrMapOvr>
    <a:masterClrMapping/>
  </p:clrMapOvr>
  <p:transition advTm="1024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92" y="558800"/>
            <a:ext cx="12155987" cy="1981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92" y="3149600"/>
            <a:ext cx="12091547" cy="4495800"/>
          </a:xfrm>
          <a:prstGeom prst="rect">
            <a:avLst/>
          </a:prstGeom>
        </p:spPr>
      </p:pic>
    </p:spTree>
    <p:extLst>
      <p:ext uri="{BB962C8B-B14F-4D97-AF65-F5344CB8AC3E}">
        <p14:creationId xmlns:p14="http://schemas.microsoft.com/office/powerpoint/2010/main" val="1547990292"/>
      </p:ext>
    </p:extLst>
  </p:cSld>
  <p:clrMapOvr>
    <a:masterClrMapping/>
  </p:clrMapOvr>
  <p:transition advTm="1024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SHIV: Map Lookups</a:t>
            </a:r>
            <a:endParaRPr lang="en-US" dirty="0"/>
          </a:p>
        </p:txBody>
      </p:sp>
      <p:grpSp>
        <p:nvGrpSpPr>
          <p:cNvPr id="21" name="Group 20"/>
          <p:cNvGrpSpPr/>
          <p:nvPr/>
        </p:nvGrpSpPr>
        <p:grpSpPr>
          <a:xfrm>
            <a:off x="787400" y="3225800"/>
            <a:ext cx="1144347" cy="2331473"/>
            <a:chOff x="898253" y="1663990"/>
            <a:chExt cx="1144347" cy="2331473"/>
          </a:xfrm>
        </p:grpSpPr>
        <p:pic>
          <p:nvPicPr>
            <p:cNvPr id="22" name="Picture 21"/>
            <p:cNvPicPr>
              <a:picLocks noChangeAspect="1"/>
            </p:cNvPicPr>
            <p:nvPr/>
          </p:nvPicPr>
          <p:blipFill>
            <a:blip r:embed="rId2"/>
            <a:stretch>
              <a:fillRect/>
            </a:stretch>
          </p:blipFill>
          <p:spPr>
            <a:xfrm>
              <a:off x="898253" y="1663990"/>
              <a:ext cx="1144347" cy="2331473"/>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0654" y="2481199"/>
              <a:ext cx="647346" cy="647346"/>
            </a:xfrm>
            <a:prstGeom prst="rect">
              <a:avLst/>
            </a:prstGeom>
          </p:spPr>
        </p:pic>
      </p:grpSp>
      <p:sp>
        <p:nvSpPr>
          <p:cNvPr id="25" name="Rounded Rectangle 24"/>
          <p:cNvSpPr/>
          <p:nvPr/>
        </p:nvSpPr>
        <p:spPr bwMode="auto">
          <a:xfrm>
            <a:off x="4545496" y="4766555"/>
            <a:ext cx="4268858" cy="1981200"/>
          </a:xfrm>
          <a:prstGeom prst="roundRect">
            <a:avLst/>
          </a:prstGeom>
          <a:solidFill>
            <a:srgbClr val="0070C0"/>
          </a:solidFill>
          <a:ln w="25400" cap="flat" cmpd="sng" algn="ctr">
            <a:noFill/>
            <a:prstDash val="solid"/>
            <a:round/>
            <a:headEnd type="arrow"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200" dirty="0" err="1" smtClean="0">
                <a:latin typeface="Vista Sans OT Reg" pitchFamily="-65" charset="0"/>
                <a:ea typeface="ヒラギノ角ゴ ProN W3" pitchFamily="-65" charset="-128"/>
                <a:cs typeface="ヒラギノ角ゴ ProN W3" pitchFamily="-65" charset="-128"/>
                <a:sym typeface="Vista Sans OT Reg" pitchFamily="-65" charset="0"/>
              </a:rPr>
              <a:t>Sharding</a:t>
            </a:r>
            <a:r>
              <a:rPr lang="en-US" sz="3200" dirty="0" smtClean="0">
                <a:latin typeface="Vista Sans OT Reg" pitchFamily="-65" charset="0"/>
                <a:ea typeface="ヒラギノ角ゴ ProN W3" pitchFamily="-65" charset="-128"/>
                <a:cs typeface="ヒラギノ角ゴ ProN W3" pitchFamily="-65" charset="-128"/>
                <a:sym typeface="Vista Sans OT Reg" pitchFamily="-65" charset="0"/>
              </a:rPr>
              <a:t> Map</a:t>
            </a:r>
            <a:r>
              <a:rPr lang="en-US" sz="3200" dirty="0">
                <a:latin typeface="Vista Sans OT Reg" pitchFamily="-65" charset="0"/>
                <a:ea typeface="ヒラギノ角ゴ ProN W3" pitchFamily="-65" charset="-128"/>
                <a:cs typeface="ヒラギノ角ゴ ProN W3" pitchFamily="-65" charset="-128"/>
                <a:sym typeface="Vista Sans OT Reg" pitchFamily="-65" charset="0"/>
              </a:rPr>
              <a:t/>
            </a:r>
            <a:br>
              <a:rPr lang="en-US" sz="3200" dirty="0">
                <a:latin typeface="Vista Sans OT Reg" pitchFamily="-65" charset="0"/>
                <a:ea typeface="ヒラギノ角ゴ ProN W3" pitchFamily="-65" charset="-128"/>
                <a:cs typeface="ヒラギノ角ゴ ProN W3" pitchFamily="-65" charset="-128"/>
                <a:sym typeface="Vista Sans OT Reg" pitchFamily="-65" charset="0"/>
              </a:rPr>
            </a:br>
            <a:r>
              <a:rPr lang="en-US" sz="3200" dirty="0" smtClean="0">
                <a:latin typeface="Vista Sans OT Reg" pitchFamily="-65" charset="0"/>
                <a:ea typeface="ヒラギノ角ゴ ProN W3" pitchFamily="-65" charset="-128"/>
                <a:cs typeface="ヒラギノ角ゴ ProN W3" pitchFamily="-65" charset="-128"/>
                <a:sym typeface="Vista Sans OT Reg" pitchFamily="-65" charset="0"/>
              </a:rPr>
              <a:t>(Proxy IPs)</a:t>
            </a:r>
            <a:endParaRPr lang="en-US" sz="3200" dirty="0" smtClean="0">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6" name="Rounded Rectangle 25"/>
          <p:cNvSpPr/>
          <p:nvPr/>
        </p:nvSpPr>
        <p:spPr bwMode="auto">
          <a:xfrm>
            <a:off x="4521200" y="1930400"/>
            <a:ext cx="4268858" cy="1981200"/>
          </a:xfrm>
          <a:prstGeom prst="roundRect">
            <a:avLst/>
          </a:prstGeom>
          <a:solidFill>
            <a:srgbClr val="0070C0"/>
          </a:solidFill>
          <a:ln w="25400" cap="flat" cmpd="sng" algn="ctr">
            <a:noFill/>
            <a:prstDash val="solid"/>
            <a:round/>
            <a:headEnd type="arrow"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3200" dirty="0" smtClean="0">
                <a:latin typeface="Vista Sans OT Reg" pitchFamily="-65" charset="0"/>
                <a:ea typeface="ヒラギノ角ゴ ProN W3" pitchFamily="-65" charset="-128"/>
                <a:cs typeface="ヒラギノ角ゴ ProN W3" pitchFamily="-65" charset="-128"/>
                <a:sym typeface="Vista Sans OT Reg" pitchFamily="-65" charset="0"/>
              </a:rPr>
              <a:t>LRU </a:t>
            </a:r>
            <a:r>
              <a:rPr lang="en-US" sz="3200" dirty="0" smtClean="0">
                <a:latin typeface="Vista Sans OT Reg" pitchFamily="-65" charset="0"/>
                <a:ea typeface="ヒラギノ角ゴ ProN W3" pitchFamily="-65" charset="-128"/>
                <a:cs typeface="ヒラギノ角ゴ ProN W3" pitchFamily="-65" charset="-128"/>
                <a:sym typeface="Vista Sans OT Reg" pitchFamily="-65" charset="0"/>
              </a:rPr>
              <a:t>Map (/Cache)</a:t>
            </a:r>
            <a:endParaRPr kumimoji="0" lang="en-US" sz="3200" b="0" i="0" u="none" strike="noStrike" cap="none" normalizeH="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8" name="Straight Arrow Connector 17"/>
          <p:cNvCxnSpPr>
            <a:stCxn id="22" idx="3"/>
            <a:endCxn id="25" idx="1"/>
          </p:cNvCxnSpPr>
          <p:nvPr/>
        </p:nvCxnSpPr>
        <p:spPr bwMode="auto">
          <a:xfrm>
            <a:off x="1931747" y="4391537"/>
            <a:ext cx="2613749" cy="1365618"/>
          </a:xfrm>
          <a:prstGeom prst="straightConnector1">
            <a:avLst/>
          </a:prstGeom>
          <a:solidFill>
            <a:srgbClr val="F0C423"/>
          </a:solidFill>
          <a:ln w="127000" cap="flat" cmpd="sng" algn="ctr">
            <a:solidFill>
              <a:srgbClr val="FF0000"/>
            </a:solidFill>
            <a:prstDash val="solid"/>
            <a:round/>
            <a:headEnd type="none" w="med" len="med"/>
            <a:tailEnd type="triangle"/>
          </a:ln>
          <a:effectLst/>
        </p:spPr>
      </p:cxnSp>
      <p:cxnSp>
        <p:nvCxnSpPr>
          <p:cNvPr id="30" name="Straight Arrow Connector 29"/>
          <p:cNvCxnSpPr/>
          <p:nvPr/>
        </p:nvCxnSpPr>
        <p:spPr bwMode="auto">
          <a:xfrm flipV="1">
            <a:off x="8786745" y="5757155"/>
            <a:ext cx="2440055" cy="11238"/>
          </a:xfrm>
          <a:prstGeom prst="straightConnector1">
            <a:avLst/>
          </a:prstGeom>
          <a:solidFill>
            <a:srgbClr val="F0C423"/>
          </a:solidFill>
          <a:ln w="127000" cap="flat" cmpd="sng" algn="ctr">
            <a:solidFill>
              <a:srgbClr val="FF0000"/>
            </a:solidFill>
            <a:prstDash val="solid"/>
            <a:round/>
            <a:headEnd type="none" w="med" len="med"/>
            <a:tailEnd type="triangle"/>
          </a:ln>
          <a:effectLst/>
        </p:spPr>
      </p:cxnSp>
      <p:cxnSp>
        <p:nvCxnSpPr>
          <p:cNvPr id="32" name="Straight Arrow Connector 31"/>
          <p:cNvCxnSpPr/>
          <p:nvPr/>
        </p:nvCxnSpPr>
        <p:spPr bwMode="auto">
          <a:xfrm flipV="1">
            <a:off x="1899548" y="2849818"/>
            <a:ext cx="2645948" cy="1157728"/>
          </a:xfrm>
          <a:prstGeom prst="straightConnector1">
            <a:avLst/>
          </a:prstGeom>
          <a:solidFill>
            <a:srgbClr val="F0C423"/>
          </a:solidFill>
          <a:ln w="127000" cap="flat" cmpd="sng" algn="ctr">
            <a:solidFill>
              <a:srgbClr val="92D050"/>
            </a:solidFill>
            <a:prstDash val="solid"/>
            <a:round/>
            <a:headEnd type="none" w="med" len="med"/>
            <a:tailEnd type="triangle"/>
          </a:ln>
          <a:effectLst/>
        </p:spPr>
      </p:cxnSp>
      <p:cxnSp>
        <p:nvCxnSpPr>
          <p:cNvPr id="36" name="Straight Arrow Connector 35"/>
          <p:cNvCxnSpPr/>
          <p:nvPr/>
        </p:nvCxnSpPr>
        <p:spPr bwMode="auto">
          <a:xfrm flipV="1">
            <a:off x="8765762" y="2921000"/>
            <a:ext cx="2461038" cy="32764"/>
          </a:xfrm>
          <a:prstGeom prst="straightConnector1">
            <a:avLst/>
          </a:prstGeom>
          <a:solidFill>
            <a:srgbClr val="F0C423"/>
          </a:solidFill>
          <a:ln w="127000" cap="flat" cmpd="sng" algn="ctr">
            <a:solidFill>
              <a:srgbClr val="92D050"/>
            </a:solidFill>
            <a:prstDash val="solid"/>
            <a:round/>
            <a:headEnd type="none" w="med" len="med"/>
            <a:tailEnd type="triangle"/>
          </a:ln>
          <a:effectLst/>
        </p:spPr>
      </p:cxnSp>
      <p:sp>
        <p:nvSpPr>
          <p:cNvPr id="41" name="TextBox 40"/>
          <p:cNvSpPr txBox="1"/>
          <p:nvPr/>
        </p:nvSpPr>
        <p:spPr>
          <a:xfrm>
            <a:off x="10605476" y="4143093"/>
            <a:ext cx="1593706" cy="535531"/>
          </a:xfrm>
          <a:prstGeom prst="rect">
            <a:avLst/>
          </a:prstGeom>
          <a:noFill/>
        </p:spPr>
        <p:txBody>
          <a:bodyPr wrap="none" rtlCol="0">
            <a:spAutoFit/>
          </a:bodyPr>
          <a:lstStyle/>
          <a:p>
            <a:r>
              <a:rPr lang="en-US" sz="3200" dirty="0" smtClean="0"/>
              <a:t>XDP_TX</a:t>
            </a:r>
            <a:endParaRPr lang="en-US" sz="3200" dirty="0"/>
          </a:p>
        </p:txBody>
      </p:sp>
    </p:spTree>
    <p:extLst>
      <p:ext uri="{BB962C8B-B14F-4D97-AF65-F5344CB8AC3E}">
        <p14:creationId xmlns:p14="http://schemas.microsoft.com/office/powerpoint/2010/main" val="733244475"/>
      </p:ext>
    </p:extLst>
  </p:cSld>
  <p:clrMapOvr>
    <a:masterClrMapping/>
  </p:clrMapOvr>
  <p:transition advTm="1024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XDP_TX to Proxy</a:t>
            </a:r>
            <a:endParaRPr lang="en-US" dirty="0"/>
          </a:p>
        </p:txBody>
      </p:sp>
      <p:sp>
        <p:nvSpPr>
          <p:cNvPr id="5" name="Shape 142"/>
          <p:cNvSpPr/>
          <p:nvPr/>
        </p:nvSpPr>
        <p:spPr>
          <a:xfrm>
            <a:off x="4766236" y="4505100"/>
            <a:ext cx="1611636"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Client IP</a:t>
            </a:r>
            <a:endParaRPr sz="2347" dirty="0"/>
          </a:p>
        </p:txBody>
      </p:sp>
      <p:sp>
        <p:nvSpPr>
          <p:cNvPr id="6" name="Shape 144"/>
          <p:cNvSpPr/>
          <p:nvPr/>
        </p:nvSpPr>
        <p:spPr>
          <a:xfrm>
            <a:off x="1784809" y="4505100"/>
            <a:ext cx="1448045" cy="934647"/>
          </a:xfrm>
          <a:prstGeom prst="rect">
            <a:avLst/>
          </a:prstGeom>
          <a:blipFill>
            <a:blip r:embed="rId2"/>
          </a:blipFill>
          <a:ln w="76200">
            <a:solidFill>
              <a:srgbClr val="FF000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800" smtClean="0"/>
              <a:t>L4LB IP</a:t>
            </a:r>
            <a:endParaRPr lang="en-US" sz="2800" dirty="0"/>
          </a:p>
        </p:txBody>
      </p:sp>
      <p:sp>
        <p:nvSpPr>
          <p:cNvPr id="7" name="Shape 144"/>
          <p:cNvSpPr/>
          <p:nvPr/>
        </p:nvSpPr>
        <p:spPr>
          <a:xfrm>
            <a:off x="3304098" y="4505100"/>
            <a:ext cx="1385938" cy="934647"/>
          </a:xfrm>
          <a:prstGeom prst="rect">
            <a:avLst/>
          </a:prstGeom>
          <a:blipFill>
            <a:blip r:embed="rId2"/>
          </a:blipFill>
          <a:ln w="76200">
            <a:solidFill>
              <a:srgbClr val="FF000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800" dirty="0" smtClean="0"/>
              <a:t>Proxy</a:t>
            </a:r>
          </a:p>
          <a:p>
            <a:pPr algn="ctr"/>
            <a:r>
              <a:rPr lang="en-US" sz="2800" dirty="0" smtClean="0"/>
              <a:t>IP</a:t>
            </a:r>
            <a:endParaRPr lang="en-US" sz="2800" dirty="0"/>
          </a:p>
        </p:txBody>
      </p:sp>
      <p:sp>
        <p:nvSpPr>
          <p:cNvPr id="8" name="Shape 142"/>
          <p:cNvSpPr/>
          <p:nvPr/>
        </p:nvSpPr>
        <p:spPr>
          <a:xfrm>
            <a:off x="6452369" y="4505100"/>
            <a:ext cx="1305300"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VIP</a:t>
            </a:r>
            <a:endParaRPr sz="2347" dirty="0"/>
          </a:p>
        </p:txBody>
      </p:sp>
      <p:sp>
        <p:nvSpPr>
          <p:cNvPr id="9" name="Shape 142"/>
          <p:cNvSpPr/>
          <p:nvPr/>
        </p:nvSpPr>
        <p:spPr>
          <a:xfrm>
            <a:off x="7840010" y="4494654"/>
            <a:ext cx="1305300" cy="962482"/>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sport</a:t>
            </a:r>
            <a:endParaRPr sz="2347" dirty="0"/>
          </a:p>
        </p:txBody>
      </p:sp>
      <p:sp>
        <p:nvSpPr>
          <p:cNvPr id="10" name="Shape 142"/>
          <p:cNvSpPr/>
          <p:nvPr/>
        </p:nvSpPr>
        <p:spPr>
          <a:xfrm>
            <a:off x="9227651" y="4501599"/>
            <a:ext cx="1305300"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err="1" smtClean="0"/>
              <a:t>dport</a:t>
            </a:r>
            <a:endParaRPr sz="2347" dirty="0"/>
          </a:p>
        </p:txBody>
      </p:sp>
      <p:sp>
        <p:nvSpPr>
          <p:cNvPr id="11" name="Shape 142"/>
          <p:cNvSpPr/>
          <p:nvPr/>
        </p:nvSpPr>
        <p:spPr>
          <a:xfrm>
            <a:off x="10607448" y="4501599"/>
            <a:ext cx="1824195"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payload</a:t>
            </a:r>
            <a:r>
              <a:rPr lang="mr-IN" sz="2347" dirty="0" smtClean="0"/>
              <a:t>…</a:t>
            </a:r>
            <a:r>
              <a:rPr lang="en-US" sz="2347" dirty="0" smtClean="0"/>
              <a:t> </a:t>
            </a:r>
            <a:r>
              <a:rPr lang="mr-IN" sz="2347" dirty="0" smtClean="0"/>
              <a:t>…</a:t>
            </a:r>
            <a:endParaRPr sz="2347" dirty="0"/>
          </a:p>
        </p:txBody>
      </p:sp>
      <p:sp>
        <p:nvSpPr>
          <p:cNvPr id="12" name="Shape 142"/>
          <p:cNvSpPr/>
          <p:nvPr/>
        </p:nvSpPr>
        <p:spPr>
          <a:xfrm>
            <a:off x="4780593" y="2321846"/>
            <a:ext cx="1611636"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Client IP</a:t>
            </a:r>
            <a:endParaRPr sz="2347" dirty="0"/>
          </a:p>
        </p:txBody>
      </p:sp>
      <p:sp>
        <p:nvSpPr>
          <p:cNvPr id="13" name="Shape 142"/>
          <p:cNvSpPr/>
          <p:nvPr/>
        </p:nvSpPr>
        <p:spPr>
          <a:xfrm>
            <a:off x="6466726" y="2321846"/>
            <a:ext cx="1305300"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VIP</a:t>
            </a:r>
            <a:endParaRPr sz="2347" dirty="0"/>
          </a:p>
        </p:txBody>
      </p:sp>
      <p:sp>
        <p:nvSpPr>
          <p:cNvPr id="14" name="Shape 142"/>
          <p:cNvSpPr/>
          <p:nvPr/>
        </p:nvSpPr>
        <p:spPr>
          <a:xfrm>
            <a:off x="7854367" y="2311400"/>
            <a:ext cx="1305300" cy="962482"/>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sport</a:t>
            </a:r>
            <a:endParaRPr sz="2347" dirty="0"/>
          </a:p>
        </p:txBody>
      </p:sp>
      <p:sp>
        <p:nvSpPr>
          <p:cNvPr id="15" name="Shape 142"/>
          <p:cNvSpPr/>
          <p:nvPr/>
        </p:nvSpPr>
        <p:spPr>
          <a:xfrm>
            <a:off x="9242008" y="2318345"/>
            <a:ext cx="1305300"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err="1" smtClean="0"/>
              <a:t>dport</a:t>
            </a:r>
            <a:endParaRPr sz="2347" dirty="0"/>
          </a:p>
        </p:txBody>
      </p:sp>
      <p:sp>
        <p:nvSpPr>
          <p:cNvPr id="16" name="Shape 142"/>
          <p:cNvSpPr/>
          <p:nvPr/>
        </p:nvSpPr>
        <p:spPr>
          <a:xfrm>
            <a:off x="10621805" y="2318345"/>
            <a:ext cx="1824195" cy="955537"/>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dirty="0" smtClean="0"/>
              <a:t>payload</a:t>
            </a:r>
            <a:r>
              <a:rPr lang="mr-IN" sz="2347" dirty="0" smtClean="0"/>
              <a:t>…</a:t>
            </a:r>
            <a:r>
              <a:rPr lang="en-US" sz="2347" dirty="0" smtClean="0"/>
              <a:t> </a:t>
            </a:r>
            <a:r>
              <a:rPr lang="mr-IN" sz="2347" dirty="0" smtClean="0"/>
              <a:t>…</a:t>
            </a:r>
            <a:endParaRPr sz="2347" dirty="0"/>
          </a:p>
        </p:txBody>
      </p:sp>
      <p:cxnSp>
        <p:nvCxnSpPr>
          <p:cNvPr id="33" name="Elbow Connector 32"/>
          <p:cNvCxnSpPr/>
          <p:nvPr/>
        </p:nvCxnSpPr>
        <p:spPr bwMode="auto">
          <a:xfrm rot="10800000" flipV="1">
            <a:off x="1165212" y="2806560"/>
            <a:ext cx="2939429" cy="1695038"/>
          </a:xfrm>
          <a:prstGeom prst="bentConnector3">
            <a:avLst>
              <a:gd name="adj1" fmla="val 99367"/>
            </a:avLst>
          </a:prstGeom>
          <a:solidFill>
            <a:srgbClr val="F0C423"/>
          </a:solidFill>
          <a:ln w="127000" cap="flat" cmpd="sng" algn="ctr">
            <a:solidFill>
              <a:schemeClr val="accent4"/>
            </a:solidFill>
            <a:prstDash val="solid"/>
            <a:round/>
            <a:headEnd type="none" w="med" len="med"/>
            <a:tailEnd type="triangle"/>
          </a:ln>
          <a:effectLst/>
        </p:spPr>
      </p:cxnSp>
      <p:sp>
        <p:nvSpPr>
          <p:cNvPr id="35" name="TextBox 34"/>
          <p:cNvSpPr txBox="1"/>
          <p:nvPr/>
        </p:nvSpPr>
        <p:spPr>
          <a:xfrm>
            <a:off x="391593" y="2141622"/>
            <a:ext cx="3605474" cy="452432"/>
          </a:xfrm>
          <a:prstGeom prst="rect">
            <a:avLst/>
          </a:prstGeom>
          <a:noFill/>
        </p:spPr>
        <p:txBody>
          <a:bodyPr wrap="none" rtlCol="0">
            <a:spAutoFit/>
          </a:bodyPr>
          <a:lstStyle/>
          <a:p>
            <a:r>
              <a:rPr lang="en-US" sz="2600" smtClean="0"/>
              <a:t>bpf_xdp_adjust_head</a:t>
            </a:r>
            <a:r>
              <a:rPr lang="en-US" sz="2600" dirty="0" smtClean="0"/>
              <a:t>()</a:t>
            </a:r>
            <a:endParaRPr lang="en-US" sz="2600" dirty="0"/>
          </a:p>
        </p:txBody>
      </p:sp>
      <p:cxnSp>
        <p:nvCxnSpPr>
          <p:cNvPr id="37" name="Straight Arrow Connector 36"/>
          <p:cNvCxnSpPr/>
          <p:nvPr/>
        </p:nvCxnSpPr>
        <p:spPr bwMode="auto">
          <a:xfrm>
            <a:off x="1397000" y="5680433"/>
            <a:ext cx="0" cy="1761267"/>
          </a:xfrm>
          <a:prstGeom prst="straightConnector1">
            <a:avLst/>
          </a:prstGeom>
          <a:solidFill>
            <a:srgbClr val="F0C423"/>
          </a:solidFill>
          <a:ln w="127000" cap="flat" cmpd="sng" algn="ctr">
            <a:solidFill>
              <a:schemeClr val="accent4"/>
            </a:solidFill>
            <a:prstDash val="solid"/>
            <a:round/>
            <a:headEnd type="none" w="med" len="med"/>
            <a:tailEnd type="triangle"/>
          </a:ln>
          <a:effectLst/>
        </p:spPr>
      </p:cxnSp>
      <p:sp>
        <p:nvSpPr>
          <p:cNvPr id="38" name="TextBox 37"/>
          <p:cNvSpPr txBox="1"/>
          <p:nvPr/>
        </p:nvSpPr>
        <p:spPr>
          <a:xfrm>
            <a:off x="1474160" y="6334850"/>
            <a:ext cx="1332416" cy="452432"/>
          </a:xfrm>
          <a:prstGeom prst="rect">
            <a:avLst/>
          </a:prstGeom>
          <a:noFill/>
        </p:spPr>
        <p:txBody>
          <a:bodyPr wrap="none" rtlCol="0">
            <a:spAutoFit/>
          </a:bodyPr>
          <a:lstStyle/>
          <a:p>
            <a:r>
              <a:rPr lang="en-US" sz="2600" dirty="0" smtClean="0"/>
              <a:t>XDP_TX</a:t>
            </a:r>
          </a:p>
        </p:txBody>
      </p:sp>
      <p:sp>
        <p:nvSpPr>
          <p:cNvPr id="39" name="Shape 142"/>
          <p:cNvSpPr/>
          <p:nvPr/>
        </p:nvSpPr>
        <p:spPr>
          <a:xfrm rot="16200000">
            <a:off x="3964847" y="2493701"/>
            <a:ext cx="955537" cy="604825"/>
          </a:xfrm>
          <a:prstGeom prst="rect">
            <a:avLst/>
          </a:prstGeom>
          <a:blipFill>
            <a:blip r:embed="rId2"/>
          </a:blipFill>
          <a:ln w="76200">
            <a:solidFill>
              <a:srgbClr val="92D05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347" smtClean="0"/>
              <a:t>ETH</a:t>
            </a:r>
            <a:endParaRPr sz="2347" dirty="0"/>
          </a:p>
        </p:txBody>
      </p:sp>
      <p:sp>
        <p:nvSpPr>
          <p:cNvPr id="40" name="Shape 144"/>
          <p:cNvSpPr/>
          <p:nvPr/>
        </p:nvSpPr>
        <p:spPr>
          <a:xfrm rot="16200000">
            <a:off x="985355" y="4681454"/>
            <a:ext cx="938144" cy="578429"/>
          </a:xfrm>
          <a:prstGeom prst="rect">
            <a:avLst/>
          </a:prstGeom>
          <a:blipFill>
            <a:blip r:embed="rId2"/>
          </a:blipFill>
          <a:ln w="76200">
            <a:solidFill>
              <a:srgbClr val="FF0000"/>
            </a:solidFill>
            <a:miter lim="400000"/>
          </a:ln>
          <a:extLst>
            <a:ext uri="{C572A759-6A51-4108-AA02-DFA0A04FC94B}">
              <ma14:wrappingTextBoxFlag xmlns:ma14="http://schemas.microsoft.com/office/mac/drawingml/2011/main" val="1"/>
            </a:ext>
          </a:extLst>
        </p:spPr>
        <p:txBody>
          <a:bodyPr lIns="40640" tIns="40640" rIns="40640" bIns="40640" anchor="ctr"/>
          <a:lstStyle>
            <a:lvl1pPr>
              <a:lnSpc>
                <a:spcPct val="120000"/>
              </a:lnSpc>
              <a:defRPr sz="4400" spc="0"/>
            </a:lvl1pPr>
          </a:lstStyle>
          <a:p>
            <a:pPr algn="ctr"/>
            <a:r>
              <a:rPr lang="en-US" sz="2800" smtClean="0"/>
              <a:t>ETH</a:t>
            </a:r>
            <a:endParaRPr lang="en-US" sz="2800" dirty="0"/>
          </a:p>
        </p:txBody>
      </p:sp>
    </p:spTree>
    <p:extLst>
      <p:ext uri="{BB962C8B-B14F-4D97-AF65-F5344CB8AC3E}">
        <p14:creationId xmlns:p14="http://schemas.microsoft.com/office/powerpoint/2010/main" val="164871015"/>
      </p:ext>
    </p:extLst>
  </p:cSld>
  <p:clrMapOvr>
    <a:masterClrMapping/>
  </p:clrMapOvr>
  <p:transition advTm="1024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3"/>
          </p:nvPr>
        </p:nvSpPr>
        <p:spPr>
          <a:xfrm>
            <a:off x="541335" y="3543672"/>
            <a:ext cx="11922131" cy="856325"/>
          </a:xfrm>
          <a:prstGeom prst="rect">
            <a:avLst/>
          </a:prstGeom>
        </p:spPr>
        <p:txBody>
          <a:bodyPr/>
          <a:lstStyle/>
          <a:p>
            <a:r>
              <a:rPr lang="en-US" dirty="0" smtClean="0"/>
              <a:t>Droplet</a:t>
            </a:r>
          </a:p>
        </p:txBody>
      </p:sp>
    </p:spTree>
    <p:extLst>
      <p:ext uri="{BB962C8B-B14F-4D97-AF65-F5344CB8AC3E}">
        <p14:creationId xmlns:p14="http://schemas.microsoft.com/office/powerpoint/2010/main" val="495345387"/>
      </p:ext>
    </p:extLst>
  </p:cSld>
  <p:clrMapOvr>
    <a:masterClrMapping/>
  </p:clrMapOvr>
  <p:transition advTm="1024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Spike at SHIV?</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73400" y="1778000"/>
            <a:ext cx="6553200" cy="5632450"/>
          </a:xfrm>
        </p:spPr>
      </p:pic>
    </p:spTree>
    <p:extLst>
      <p:ext uri="{BB962C8B-B14F-4D97-AF65-F5344CB8AC3E}">
        <p14:creationId xmlns:p14="http://schemas.microsoft.com/office/powerpoint/2010/main" val="1639574653"/>
      </p:ext>
    </p:extLst>
  </p:cSld>
  <p:clrMapOvr>
    <a:masterClrMapping/>
  </p:clrMapOvr>
  <p:transition advTm="1024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647700"/>
            <a:ext cx="11798300" cy="660400"/>
          </a:xfrm>
        </p:spPr>
        <p:txBody>
          <a:bodyPr/>
          <a:lstStyle/>
          <a:p>
            <a:r>
              <a:rPr lang="en-US" dirty="0" smtClean="0"/>
              <a:t>Droplet (</a:t>
            </a:r>
            <a:r>
              <a:rPr lang="en-US" dirty="0" err="1" smtClean="0"/>
              <a:t>Dreamlist</a:t>
            </a:r>
            <a:r>
              <a:rPr lang="en-US" dirty="0" smtClean="0"/>
              <a:t>): </a:t>
            </a:r>
            <a:endParaRPr lang="en-US" dirty="0"/>
          </a:p>
        </p:txBody>
      </p:sp>
      <p:sp>
        <p:nvSpPr>
          <p:cNvPr id="6" name="Content Placeholder 5"/>
          <p:cNvSpPr>
            <a:spLocks noGrp="1"/>
          </p:cNvSpPr>
          <p:nvPr>
            <p:ph idx="1"/>
          </p:nvPr>
        </p:nvSpPr>
        <p:spPr>
          <a:xfrm>
            <a:off x="406400" y="1612900"/>
            <a:ext cx="11798300" cy="2908300"/>
          </a:xfrm>
        </p:spPr>
        <p:txBody>
          <a:bodyPr/>
          <a:lstStyle/>
          <a:p>
            <a:r>
              <a:rPr lang="en-US" sz="3200" dirty="0" smtClean="0">
                <a:cs typeface="Vista Sans OT Bold" charset="0"/>
                <a:sym typeface="Vista Sans OT Bold" charset="0"/>
              </a:rPr>
              <a:t>Fast packet drop</a:t>
            </a:r>
            <a:endParaRPr lang="en-US" sz="3200" dirty="0" smtClean="0"/>
          </a:p>
          <a:p>
            <a:r>
              <a:rPr lang="en-US" sz="3200" dirty="0" smtClean="0">
                <a:cs typeface="Vista Sans OT Bold" charset="0"/>
                <a:sym typeface="Vista Sans OT Bold" charset="0"/>
              </a:rPr>
              <a:t>Earliest stage in the networking stack</a:t>
            </a:r>
          </a:p>
          <a:p>
            <a:r>
              <a:rPr lang="en-US" sz="3200" dirty="0" smtClean="0">
                <a:cs typeface="Vista Sans OT Bold" charset="0"/>
                <a:sym typeface="Vista Sans OT Bold" charset="0"/>
              </a:rPr>
              <a:t>Programmability and Flexibility</a:t>
            </a:r>
            <a:endParaRPr lang="en-US" sz="3200" dirty="0" smtClean="0">
              <a:cs typeface="Vista Sans OT Bold" charset="0"/>
              <a:sym typeface="Vista Sans OT Bold" charset="0"/>
            </a:endParaRPr>
          </a:p>
          <a:p>
            <a:pPr lvl="1"/>
            <a:r>
              <a:rPr lang="en-US" sz="3200" dirty="0">
                <a:cs typeface="Vista Sans OT Bold" charset="0"/>
                <a:sym typeface="Vista Sans OT Bold" charset="0"/>
              </a:rPr>
              <a:t>E</a:t>
            </a:r>
            <a:r>
              <a:rPr lang="en-US" sz="3200" dirty="0" smtClean="0">
                <a:cs typeface="Vista Sans OT Bold" charset="0"/>
                <a:sym typeface="Vista Sans OT Bold" charset="0"/>
              </a:rPr>
              <a:t>asy </a:t>
            </a:r>
            <a:r>
              <a:rPr lang="en-US" sz="3200" dirty="0">
                <a:cs typeface="Vista Sans OT Bold" charset="0"/>
                <a:sym typeface="Vista Sans OT Bold" charset="0"/>
              </a:rPr>
              <a:t>to </a:t>
            </a:r>
            <a:r>
              <a:rPr lang="en-US" sz="3200" dirty="0" smtClean="0">
                <a:cs typeface="Vista Sans OT Bold" charset="0"/>
                <a:sym typeface="Vista Sans OT Bold" charset="0"/>
              </a:rPr>
              <a:t>develop and quick to deploy (No kernel reboot)</a:t>
            </a:r>
          </a:p>
          <a:p>
            <a:endParaRPr lang="en-US" sz="3200" dirty="0" smtClean="0">
              <a:cs typeface="Vista Sans OT Bold" charset="0"/>
              <a:sym typeface="Vista Sans OT Bold" charset="0"/>
            </a:endParaRPr>
          </a:p>
        </p:txBody>
      </p:sp>
      <p:sp>
        <p:nvSpPr>
          <p:cNvPr id="4" name="TextBox 3"/>
          <p:cNvSpPr txBox="1"/>
          <p:nvPr/>
        </p:nvSpPr>
        <p:spPr>
          <a:xfrm>
            <a:off x="2387600" y="5525752"/>
            <a:ext cx="7924800" cy="1255728"/>
          </a:xfrm>
          <a:prstGeom prst="rect">
            <a:avLst/>
          </a:prstGeom>
          <a:noFill/>
        </p:spPr>
        <p:txBody>
          <a:bodyPr wrap="square" rtlCol="0" anchor="ctr" anchorCtr="0">
            <a:spAutoFit/>
          </a:bodyPr>
          <a:lstStyle/>
          <a:p>
            <a:pPr algn="ctr"/>
            <a:r>
              <a:rPr lang="en-US" sz="4200" dirty="0" smtClean="0">
                <a:cs typeface="Vista Sans OT Bold" charset="0"/>
                <a:sym typeface="Vista Sans OT Bold" charset="0"/>
              </a:rPr>
              <a:t>Realized </a:t>
            </a:r>
            <a:r>
              <a:rPr lang="en-US" sz="4200" dirty="0">
                <a:cs typeface="Vista Sans OT Bold" charset="0"/>
                <a:sym typeface="Vista Sans OT Bold" charset="0"/>
              </a:rPr>
              <a:t>by </a:t>
            </a:r>
            <a:r>
              <a:rPr lang="en-US" sz="4200" dirty="0" smtClean="0">
                <a:cs typeface="Vista Sans OT Bold" charset="0"/>
                <a:sym typeface="Vista Sans OT Bold" charset="0"/>
              </a:rPr>
              <a:t>XDP_DROP</a:t>
            </a:r>
          </a:p>
          <a:p>
            <a:pPr algn="ctr"/>
            <a:r>
              <a:rPr lang="en-US" sz="4200" dirty="0" smtClean="0">
                <a:cs typeface="Vista Sans OT Bold" charset="0"/>
                <a:sym typeface="Vista Sans OT Bold" charset="0"/>
              </a:rPr>
              <a:t>Drop at HW limited-rate</a:t>
            </a:r>
            <a:endParaRPr lang="en-US" sz="4200" dirty="0">
              <a:cs typeface="Vista Sans OT Bold" charset="0"/>
              <a:sym typeface="Vista Sans OT Bold" charset="0"/>
            </a:endParaRPr>
          </a:p>
        </p:txBody>
      </p:sp>
    </p:spTree>
    <p:extLst>
      <p:ext uri="{BB962C8B-B14F-4D97-AF65-F5344CB8AC3E}">
        <p14:creationId xmlns:p14="http://schemas.microsoft.com/office/powerpoint/2010/main" val="2072549827"/>
      </p:ext>
    </p:extLst>
  </p:cSld>
  <p:clrMapOvr>
    <a:masterClrMapping/>
  </p:clrMapOvr>
  <p:transition advTm="102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pen">
  <a:themeElements>
    <a:clrScheme name="">
      <a:dk1>
        <a:srgbClr val="808080"/>
      </a:dk1>
      <a:lt1>
        <a:srgbClr val="FFFFFF"/>
      </a:lt1>
      <a:dk2>
        <a:srgbClr val="000000"/>
      </a:dk2>
      <a:lt2>
        <a:srgbClr val="000000"/>
      </a:lt2>
      <a:accent1>
        <a:srgbClr val="F6BA00"/>
      </a:accent1>
      <a:accent2>
        <a:srgbClr val="333399"/>
      </a:accent2>
      <a:accent3>
        <a:srgbClr val="AAAAAA"/>
      </a:accent3>
      <a:accent4>
        <a:srgbClr val="DADADA"/>
      </a:accent4>
      <a:accent5>
        <a:srgbClr val="FAD9AA"/>
      </a:accent5>
      <a:accent6>
        <a:srgbClr val="2D2D8A"/>
      </a:accent6>
      <a:hlink>
        <a:srgbClr val="009999"/>
      </a:hlink>
      <a:folHlink>
        <a:srgbClr val="99CC00"/>
      </a:folHlink>
    </a:clrScheme>
    <a:fontScheme name="Open">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spDef>
    <a:ln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lnDef>
  </a:objectDefaults>
  <a:extraClrSchemeLst>
    <a:extraClrScheme>
      <a:clrScheme name="Op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itle">
  <a:themeElements>
    <a:clrScheme name="Dark Blue Slides">
      <a:dk1>
        <a:srgbClr val="375999"/>
      </a:dk1>
      <a:lt1>
        <a:srgbClr val="FFFFFF"/>
      </a:lt1>
      <a:dk2>
        <a:srgbClr val="375999"/>
      </a:dk2>
      <a:lt2>
        <a:srgbClr val="6B84B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eque Blue">
  <a:themeElements>
    <a:clrScheme name="">
      <a:dk1>
        <a:srgbClr val="00000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Seque Blue">
      <a:majorFont>
        <a:latin typeface="Vista Sans OT Medium"/>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Sequ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lose">
  <a:themeElements>
    <a:clrScheme name="Custom 1">
      <a:dk1>
        <a:srgbClr val="375999"/>
      </a:dk1>
      <a:lt1>
        <a:srgbClr val="FFFFFF"/>
      </a:lt1>
      <a:dk2>
        <a:srgbClr val="375999"/>
      </a:dk2>
      <a:lt2>
        <a:srgbClr val="6B84B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ose">
  <a:themeElements>
    <a:clrScheme name="">
      <a:dk1>
        <a:srgbClr val="000000"/>
      </a:dk1>
      <a:lt1>
        <a:srgbClr val="FFFFFF"/>
      </a:lt1>
      <a:dk2>
        <a:srgbClr val="000000"/>
      </a:dk2>
      <a:lt2>
        <a:srgbClr val="808080"/>
      </a:lt2>
      <a:accent1>
        <a:srgbClr val="F6BA00"/>
      </a:accent1>
      <a:accent2>
        <a:srgbClr val="333399"/>
      </a:accent2>
      <a:accent3>
        <a:srgbClr val="FFFFFF"/>
      </a:accent3>
      <a:accent4>
        <a:srgbClr val="000000"/>
      </a:accent4>
      <a:accent5>
        <a:srgbClr val="FAD9AA"/>
      </a:accent5>
      <a:accent6>
        <a:srgbClr val="2D2D8A"/>
      </a:accent6>
      <a:hlink>
        <a:srgbClr val="009999"/>
      </a:hlink>
      <a:folHlink>
        <a:srgbClr val="99CC00"/>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spDef>
    <a:ln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mp; Subtitle">
  <a:themeElements>
    <a:clrScheme name="">
      <a:dk1>
        <a:srgbClr val="000000"/>
      </a:dk1>
      <a:lt1>
        <a:srgbClr val="D7DEEA"/>
      </a:lt1>
      <a:dk2>
        <a:srgbClr val="000000"/>
      </a:dk2>
      <a:lt2>
        <a:srgbClr val="808080"/>
      </a:lt2>
      <a:accent1>
        <a:srgbClr val="F6BA00"/>
      </a:accent1>
      <a:accent2>
        <a:srgbClr val="333399"/>
      </a:accent2>
      <a:accent3>
        <a:srgbClr val="E8ECF3"/>
      </a:accent3>
      <a:accent4>
        <a:srgbClr val="000000"/>
      </a:accent4>
      <a:accent5>
        <a:srgbClr val="FAD9AA"/>
      </a:accent5>
      <a:accent6>
        <a:srgbClr val="2D2D8A"/>
      </a:accent6>
      <a:hlink>
        <a:srgbClr val="009999"/>
      </a:hlink>
      <a:folHlink>
        <a:srgbClr val="99CC00"/>
      </a:folHlink>
    </a:clrScheme>
    <a:fontScheme name="Bullet &amp; Subtitle">
      <a:majorFont>
        <a:latin typeface="Vista Sans OT Medium"/>
        <a:ea typeface="ヒラギノ角ゴ ProN W6"/>
        <a:cs typeface="ヒラギノ角ゴ ProN W6"/>
      </a:majorFont>
      <a:minorFont>
        <a:latin typeface="Vista Sans OT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spDef>
    <a:lnDef>
      <a:spPr bwMode="auto">
        <a:xfrm>
          <a:off x="0" y="0"/>
          <a:ext cx="1" cy="1"/>
        </a:xfrm>
        <a:custGeom>
          <a:avLst/>
          <a:gdLst/>
          <a:ahLst/>
          <a:cxnLst/>
          <a:rect l="0" t="0" r="0" b="0"/>
          <a:pathLst/>
        </a:custGeom>
        <a:solidFill>
          <a:srgbClr val="F6BA00"/>
        </a:solidFill>
        <a:ln>
          <a:noFill/>
        </a:ln>
        <a:effectLst/>
        <a:extLst>
          <a:ext uri="{91240B29-F687-4f45-9708-019B960494DF}">
            <a14:hiddenLine xmlns="" xmlns:a14="http://schemas.microsoft.com/office/drawing/2010/main" w="25400" cap="flat" cmpd="sng" algn="ctr">
              <a:solidFill>
                <a:srgbClr val="000000"/>
              </a:solidFill>
              <a:prstDash val="solid"/>
              <a:round/>
              <a:headEnd type="arrow"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charset="0"/>
            <a:ea typeface="ヒラギノ角ゴ ProN W3" charset="0"/>
            <a:cs typeface="ヒラギノ角ゴ ProN W3" charset="0"/>
            <a:sym typeface="Vista Sans OT Reg" charset="0"/>
          </a:defRPr>
        </a:defPPr>
      </a:lstStyle>
    </a:lnDef>
  </a:objectDefaults>
  <a:extraClrSchemeLst>
    <a:extraClrScheme>
      <a:clrScheme name="Bullet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Theme">
  <a:themeElements>
    <a:clrScheme name="Facebook Presentation Theme">
      <a:dk1>
        <a:srgbClr val="375999"/>
      </a:dk1>
      <a:lt1>
        <a:srgbClr val="DFE5EF"/>
      </a:lt1>
      <a:dk2>
        <a:srgbClr val="000000"/>
      </a:dk2>
      <a:lt2>
        <a:srgbClr val="EBEBEB"/>
      </a:lt2>
      <a:accent1>
        <a:srgbClr val="FFC300"/>
      </a:accent1>
      <a:accent2>
        <a:srgbClr val="FDEAAC"/>
      </a:accent2>
      <a:accent3>
        <a:srgbClr val="DCDCDC"/>
      </a:accent3>
      <a:accent4>
        <a:srgbClr val="FFFFFF"/>
      </a:accent4>
      <a:accent5>
        <a:srgbClr val="6B84B5"/>
      </a:accent5>
      <a:accent6>
        <a:srgbClr val="D8DFEB"/>
      </a:accent6>
      <a:hlink>
        <a:srgbClr val="0000FF"/>
      </a:hlink>
      <a:folHlink>
        <a:srgbClr val="800080"/>
      </a:folHlink>
    </a:clrScheme>
    <a:fontScheme name="Open">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Op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themeElements>
    <a:clrScheme name="Dark Blue Slides">
      <a:dk1>
        <a:srgbClr val="375999"/>
      </a:dk1>
      <a:lt1>
        <a:srgbClr val="FFFFFF"/>
      </a:lt1>
      <a:dk2>
        <a:srgbClr val="375999"/>
      </a:dk2>
      <a:lt2>
        <a:srgbClr val="6B84B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eque Blue">
  <a:themeElements>
    <a:clrScheme name="">
      <a:dk1>
        <a:srgbClr val="00000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Seque Blue">
      <a:majorFont>
        <a:latin typeface="Vista Sans OT Medium"/>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Sequ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lose">
  <a:themeElements>
    <a:clrScheme name="Custom 1">
      <a:dk1>
        <a:srgbClr val="375999"/>
      </a:dk1>
      <a:lt1>
        <a:srgbClr val="FFFFFF"/>
      </a:lt1>
      <a:dk2>
        <a:srgbClr val="375999"/>
      </a:dk2>
      <a:lt2>
        <a:srgbClr val="6B84B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acebook">
  <a:themeElements>
    <a:clrScheme name="Facebook Presentation Theme">
      <a:dk1>
        <a:srgbClr val="375999"/>
      </a:dk1>
      <a:lt1>
        <a:srgbClr val="DFE5EF"/>
      </a:lt1>
      <a:dk2>
        <a:srgbClr val="000000"/>
      </a:dk2>
      <a:lt2>
        <a:srgbClr val="EBEBEB"/>
      </a:lt2>
      <a:accent1>
        <a:srgbClr val="FFC300"/>
      </a:accent1>
      <a:accent2>
        <a:srgbClr val="FDEAAC"/>
      </a:accent2>
      <a:accent3>
        <a:srgbClr val="DCDCDC"/>
      </a:accent3>
      <a:accent4>
        <a:srgbClr val="FFFFFF"/>
      </a:accent4>
      <a:accent5>
        <a:srgbClr val="6B84B5"/>
      </a:accent5>
      <a:accent6>
        <a:srgbClr val="D8DFEB"/>
      </a:accent6>
      <a:hlink>
        <a:srgbClr val="0000FF"/>
      </a:hlink>
      <a:folHlink>
        <a:srgbClr val="800080"/>
      </a:folHlink>
    </a:clrScheme>
    <a:fontScheme name="Open">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Op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27186</TotalTime>
  <Pages>0</Pages>
  <Words>808</Words>
  <Characters>0</Characters>
  <Application>Microsoft Macintosh PowerPoint</Application>
  <PresentationFormat>Custom</PresentationFormat>
  <Lines>0</Lines>
  <Paragraphs>91</Paragraphs>
  <Slides>17</Slides>
  <Notes>7</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17</vt:i4>
      </vt:variant>
    </vt:vector>
  </HeadingPairs>
  <TitlesOfParts>
    <vt:vector size="41" baseType="lpstr">
      <vt:lpstr>FreightSansLFPro Semibold</vt:lpstr>
      <vt:lpstr>Helvetica</vt:lpstr>
      <vt:lpstr>Lucida Grande</vt:lpstr>
      <vt:lpstr>ＭＳ Ｐゴシック</vt:lpstr>
      <vt:lpstr>Vista Sans OT Bold</vt:lpstr>
      <vt:lpstr>Vista Sans OT Medium</vt:lpstr>
      <vt:lpstr>Vista Sans OT Reg</vt:lpstr>
      <vt:lpstr>Wingdings</vt:lpstr>
      <vt:lpstr>ヒラギノ角ゴ ProN W3</vt:lpstr>
      <vt:lpstr>ヒラギノ角ゴ ProN W6</vt:lpstr>
      <vt:lpstr>Arial</vt:lpstr>
      <vt:lpstr>Open</vt:lpstr>
      <vt:lpstr>Close</vt:lpstr>
      <vt:lpstr>Bullet &amp; Subtitle</vt:lpstr>
      <vt:lpstr>Default Theme</vt:lpstr>
      <vt:lpstr>Title</vt:lpstr>
      <vt:lpstr>1_Seque Blue</vt:lpstr>
      <vt:lpstr>1_Bullet</vt:lpstr>
      <vt:lpstr>1_Close</vt:lpstr>
      <vt:lpstr>facebook</vt:lpstr>
      <vt:lpstr>1_Title</vt:lpstr>
      <vt:lpstr>2_Seque Blue</vt:lpstr>
      <vt:lpstr>2_Bullet</vt:lpstr>
      <vt:lpstr>2_Close</vt:lpstr>
      <vt:lpstr>XDP Production Usage: DDoS Protection and L4LB</vt:lpstr>
      <vt:lpstr>Load Balancing</vt:lpstr>
      <vt:lpstr>PowerPoint Presentation</vt:lpstr>
      <vt:lpstr>PowerPoint Presentation</vt:lpstr>
      <vt:lpstr>SHIV: Map Lookups</vt:lpstr>
      <vt:lpstr>XDP_TX to Proxy</vt:lpstr>
      <vt:lpstr>PowerPoint Presentation</vt:lpstr>
      <vt:lpstr>Traffic Spike at SHIV?</vt:lpstr>
      <vt:lpstr>Droplet (Dreamlist): </vt:lpstr>
      <vt:lpstr>Droplet: DDoS Protection Framework</vt:lpstr>
      <vt:lpstr>Chaining Multiple BPF_PROG</vt:lpstr>
      <vt:lpstr>PowerPoint Presentation</vt:lpstr>
      <vt:lpstr>PowerPoint Presentation</vt:lpstr>
      <vt:lpstr>Droplet: DDoS Protection Framework</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Interns</dc:title>
  <dc:subject/>
  <dc:creator/>
  <cp:keywords/>
  <dc:description/>
  <cp:lastModifiedBy>Martin Lau</cp:lastModifiedBy>
  <cp:revision>366</cp:revision>
  <cp:lastPrinted>2013-04-23T20:24:56Z</cp:lastPrinted>
  <dcterms:modified xsi:type="dcterms:W3CDTF">2017-04-06T12:17:51Z</dcterms:modified>
</cp:coreProperties>
</file>